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9"/>
  </p:notesMasterIdLst>
  <p:handoutMasterIdLst>
    <p:handoutMasterId r:id="rId20"/>
  </p:handoutMasterIdLst>
  <p:sldIdLst>
    <p:sldId id="266" r:id="rId5"/>
    <p:sldId id="309" r:id="rId6"/>
    <p:sldId id="310" r:id="rId7"/>
    <p:sldId id="308" r:id="rId8"/>
    <p:sldId id="313" r:id="rId9"/>
    <p:sldId id="320" r:id="rId10"/>
    <p:sldId id="319" r:id="rId11"/>
    <p:sldId id="314" r:id="rId12"/>
    <p:sldId id="311" r:id="rId13"/>
    <p:sldId id="316" r:id="rId14"/>
    <p:sldId id="317" r:id="rId15"/>
    <p:sldId id="315" r:id="rId16"/>
    <p:sldId id="312" r:id="rId17"/>
    <p:sldId id="318" r:id="rId1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60" d="100"/>
          <a:sy n="60" d="100"/>
        </p:scale>
        <p:origin x="908" y="48"/>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D6B850-8A20-48A1-A734-DF703208589C}" type="doc">
      <dgm:prSet loTypeId="urn:microsoft.com/office/officeart/2005/8/layout/vList4" loCatId="picture" qsTypeId="urn:microsoft.com/office/officeart/2005/8/quickstyle/3d3" qsCatId="3D" csTypeId="urn:microsoft.com/office/officeart/2005/8/colors/accent0_1" csCatId="mainScheme" phldr="1"/>
      <dgm:spPr/>
      <dgm:t>
        <a:bodyPr/>
        <a:lstStyle/>
        <a:p>
          <a:endParaRPr lang="fr-FR"/>
        </a:p>
      </dgm:t>
    </dgm:pt>
    <dgm:pt modelId="{AB636A98-8EDF-4353-B99F-44153CA6D707}">
      <dgm:prSet phldrT="[Texte]" custT="1"/>
      <dgm:spPr/>
      <dgm:t>
        <a:bodyPr/>
        <a:lstStyle/>
        <a:p>
          <a:pPr>
            <a:buNone/>
          </a:pPr>
          <a:r>
            <a:rPr lang="fr-FR" sz="2400" b="1" cap="none" spc="0" dirty="0">
              <a:ln w="0"/>
              <a:solidFill>
                <a:schemeClr val="tx1"/>
              </a:solidFill>
              <a:effectLst>
                <a:outerShdw blurRad="38100" dist="19050" dir="2700000" algn="tl" rotWithShape="0">
                  <a:schemeClr val="dk1">
                    <a:alpha val="40000"/>
                  </a:schemeClr>
                </a:outerShdw>
              </a:effectLst>
            </a:rPr>
            <a:t>Cahier des charges</a:t>
          </a:r>
          <a:r>
            <a:rPr lang="fr-FR" sz="1800" b="0" cap="none" spc="0" dirty="0">
              <a:ln w="0"/>
              <a:solidFill>
                <a:schemeClr val="tx1"/>
              </a:solidFill>
              <a:effectLst>
                <a:outerShdw blurRad="38100" dist="19050" dir="2700000" algn="tl" rotWithShape="0">
                  <a:schemeClr val="dk1">
                    <a:alpha val="40000"/>
                  </a:schemeClr>
                </a:outerShdw>
              </a:effectLst>
            </a:rPr>
            <a:t> </a:t>
          </a:r>
        </a:p>
      </dgm:t>
    </dgm:pt>
    <dgm:pt modelId="{4870F526-B734-4755-B4A6-62CE417ADC2A}" type="parTrans" cxnId="{F2A38E29-E8BF-44E2-B568-787078CC2E4B}">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2EBB5F16-FB83-45D7-AF2A-6362D6BF1064}" type="sibTrans" cxnId="{F2A38E29-E8BF-44E2-B568-787078CC2E4B}">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F7061D8B-EDFF-46EE-805A-9414989C6D4A}">
      <dgm:prSet phldrT="[Texte]" custT="1"/>
      <dgm:spPr/>
      <dgm:t>
        <a:bodyPr/>
        <a:lstStyle/>
        <a:p>
          <a:pPr>
            <a:buFont typeface="+mj-lt"/>
            <a:buAutoNum type="romanUcPeriod"/>
          </a:pPr>
          <a:r>
            <a:rPr lang="fr-FR" sz="2400" b="1" cap="none" spc="0" dirty="0">
              <a:ln w="0"/>
              <a:solidFill>
                <a:schemeClr val="tx1"/>
              </a:solidFill>
              <a:effectLst>
                <a:outerShdw blurRad="38100" dist="19050" dir="2700000" algn="tl" rotWithShape="0">
                  <a:schemeClr val="dk1">
                    <a:alpha val="40000"/>
                  </a:schemeClr>
                </a:outerShdw>
              </a:effectLst>
            </a:rPr>
            <a:t>Développement frontend et backend</a:t>
          </a:r>
        </a:p>
      </dgm:t>
    </dgm:pt>
    <dgm:pt modelId="{10EAA94E-B882-4474-AF5B-571EB8F523E8}" type="parTrans" cxnId="{EBFFD1A3-7B2F-4A23-BD87-63D6D2A376B6}">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3894CA5E-8D89-47B6-984C-3351DD6766E1}" type="sibTrans" cxnId="{EBFFD1A3-7B2F-4A23-BD87-63D6D2A376B6}">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7B3B59B1-A266-4C9B-BE35-ADA3FA824DB2}">
      <dgm:prSet phldrT="[Texte]" custT="1"/>
      <dgm:spPr/>
      <dgm:t>
        <a:bodyPr/>
        <a:lstStyle/>
        <a:p>
          <a:pPr>
            <a:buFont typeface="+mj-lt"/>
            <a:buAutoNum type="romanUcPeriod"/>
          </a:pPr>
          <a:r>
            <a:rPr lang="fr-FR" sz="2400" b="1" cap="none" spc="0" dirty="0">
              <a:ln w="0"/>
              <a:solidFill>
                <a:schemeClr val="tx1"/>
              </a:solidFill>
              <a:effectLst>
                <a:outerShdw blurRad="38100" dist="19050" dir="2700000" algn="tl" rotWithShape="0">
                  <a:schemeClr val="dk1">
                    <a:alpha val="40000"/>
                  </a:schemeClr>
                </a:outerShdw>
              </a:effectLst>
            </a:rPr>
            <a:t>Sécurité et mise en ligne</a:t>
          </a:r>
        </a:p>
      </dgm:t>
    </dgm:pt>
    <dgm:pt modelId="{79A2650D-68C3-4CAA-AC10-407E88760A16}" type="parTrans" cxnId="{532D1BB0-3B5B-4FE3-855F-E5F8032B4E6F}">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127727AF-B06A-42AD-9735-B41AF9801080}" type="sibTrans" cxnId="{532D1BB0-3B5B-4FE3-855F-E5F8032B4E6F}">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E8C8A18C-8563-4476-83A7-E941406E15AA}">
      <dgm:prSet/>
      <dgm:spPr/>
      <dgm:t>
        <a:bodyPr/>
        <a:lstStyle/>
        <a:p>
          <a:r>
            <a:rPr lang="fr-FR" sz="1400" b="0" cap="none" spc="0" dirty="0">
              <a:ln w="0"/>
              <a:solidFill>
                <a:schemeClr val="tx1"/>
              </a:solidFill>
              <a:effectLst>
                <a:outerShdw blurRad="38100" dist="19050" dir="2700000" algn="tl" rotWithShape="0">
                  <a:schemeClr val="dk1">
                    <a:alpha val="40000"/>
                  </a:schemeClr>
                </a:outerShdw>
              </a:effectLst>
            </a:rPr>
            <a:t>Contexte </a:t>
          </a:r>
        </a:p>
      </dgm:t>
    </dgm:pt>
    <dgm:pt modelId="{A6C35C4A-C796-49F0-8DF2-ADF0096BC657}" type="parTrans" cxnId="{3B56961D-3141-42E1-9496-8B0B05AE2E59}">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C236444A-23CB-447C-A149-0EDD754D8BFB}" type="sibTrans" cxnId="{3B56961D-3141-42E1-9496-8B0B05AE2E59}">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24F6DB75-C774-4CAD-A01B-5AA182411C97}">
      <dgm:prSet/>
      <dgm:spPr/>
      <dgm:t>
        <a:bodyPr/>
        <a:lstStyle/>
        <a:p>
          <a:r>
            <a:rPr lang="fr-FR" sz="1400" b="0" cap="none" spc="0" dirty="0">
              <a:ln w="0"/>
              <a:solidFill>
                <a:schemeClr val="tx1"/>
              </a:solidFill>
              <a:effectLst>
                <a:outerShdw blurRad="38100" dist="19050" dir="2700000" algn="tl" rotWithShape="0">
                  <a:schemeClr val="dk1">
                    <a:alpha val="40000"/>
                  </a:schemeClr>
                </a:outerShdw>
              </a:effectLst>
            </a:rPr>
            <a:t>Maquettes</a:t>
          </a:r>
        </a:p>
      </dgm:t>
    </dgm:pt>
    <dgm:pt modelId="{46C9D7C5-1CB4-4A43-B8C9-C53D7F7FEBB8}" type="parTrans" cxnId="{740881AE-6598-4C94-8084-5B03B2DF91F1}">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78EAB00D-D510-41A6-9A5C-ECE33DDC7E06}" type="sibTrans" cxnId="{740881AE-6598-4C94-8084-5B03B2DF91F1}">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2937BF6C-E015-4874-97DE-B1B94FA026F0}">
      <dgm:prSet/>
      <dgm:spPr/>
      <dgm:t>
        <a:bodyPr/>
        <a:lstStyle/>
        <a:p>
          <a:r>
            <a:rPr lang="fr-FR" sz="1400" b="0" cap="none" spc="0" dirty="0">
              <a:ln w="0"/>
              <a:solidFill>
                <a:schemeClr val="tx1"/>
              </a:solidFill>
              <a:effectLst>
                <a:outerShdw blurRad="38100" dist="19050" dir="2700000" algn="tl" rotWithShape="0">
                  <a:schemeClr val="dk1">
                    <a:alpha val="40000"/>
                  </a:schemeClr>
                </a:outerShdw>
              </a:effectLst>
            </a:rPr>
            <a:t>Extraits de code et explications</a:t>
          </a:r>
        </a:p>
      </dgm:t>
    </dgm:pt>
    <dgm:pt modelId="{FFDCF57A-5A4A-41C6-A7A8-16B8AEDB9374}" type="parTrans" cxnId="{6CC6ECBF-9038-48CB-A9C5-2F822C03953A}">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A644092E-87A9-4ACB-B672-81AFA2AFD717}" type="sibTrans" cxnId="{6CC6ECBF-9038-48CB-A9C5-2F822C03953A}">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C6F36DC3-9A1A-41E1-AAB1-AB2809D3DC8E}">
      <dgm:prSet/>
      <dgm:spPr/>
      <dgm:t>
        <a:bodyPr/>
        <a:lstStyle/>
        <a:p>
          <a:r>
            <a:rPr lang="fr-FR" sz="1400" b="0" cap="none" spc="0" dirty="0">
              <a:ln w="0"/>
              <a:solidFill>
                <a:schemeClr val="tx1"/>
              </a:solidFill>
              <a:effectLst>
                <a:outerShdw blurRad="38100" dist="19050" dir="2700000" algn="tl" rotWithShape="0">
                  <a:schemeClr val="dk1">
                    <a:alpha val="40000"/>
                  </a:schemeClr>
                </a:outerShdw>
              </a:effectLst>
            </a:rPr>
            <a:t>Base de données</a:t>
          </a:r>
        </a:p>
      </dgm:t>
    </dgm:pt>
    <dgm:pt modelId="{FD456EFD-EBAE-48B1-AA2F-8EB174D76AB3}" type="parTrans" cxnId="{2B3F7E71-FBE7-4E3B-86F8-91343DC31A8A}">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25E4D047-38AA-45B2-94EB-06453BA6323E}" type="sibTrans" cxnId="{2B3F7E71-FBE7-4E3B-86F8-91343DC31A8A}">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BA86C455-8FBB-48BD-8EBD-C814235A4859}">
      <dgm:prSet/>
      <dgm:spPr/>
      <dgm:t>
        <a:bodyPr/>
        <a:lstStyle/>
        <a:p>
          <a:r>
            <a:rPr lang="fr-FR" sz="1400" b="0" cap="none" spc="0" dirty="0">
              <a:ln w="0"/>
              <a:solidFill>
                <a:schemeClr val="tx1"/>
              </a:solidFill>
              <a:effectLst>
                <a:outerShdw blurRad="38100" dist="19050" dir="2700000" algn="tl" rotWithShape="0">
                  <a:schemeClr val="dk1">
                    <a:alpha val="40000"/>
                  </a:schemeClr>
                </a:outerShdw>
              </a:effectLst>
            </a:rPr>
            <a:t>Expression des besoins</a:t>
          </a:r>
        </a:p>
      </dgm:t>
    </dgm:pt>
    <dgm:pt modelId="{F9C2383C-94E9-4FF4-A377-7F5347332F47}" type="parTrans" cxnId="{61E20655-C744-49D3-B9BD-A0EF3DE255E9}">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91725BCC-BDA1-4204-9F62-2FBEFFA16C10}" type="sibTrans" cxnId="{61E20655-C744-49D3-B9BD-A0EF3DE255E9}">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2BBCC8C4-632B-43D4-9720-E1E239B37768}">
      <dgm:prSet/>
      <dgm:spPr/>
      <dgm:t>
        <a:bodyPr/>
        <a:lstStyle/>
        <a:p>
          <a:r>
            <a:rPr lang="fr-FR" sz="1400" b="0" cap="none" spc="0" dirty="0">
              <a:ln w="0"/>
              <a:solidFill>
                <a:schemeClr val="tx1"/>
              </a:solidFill>
              <a:effectLst>
                <a:outerShdw blurRad="38100" dist="19050" dir="2700000" algn="tl" rotWithShape="0">
                  <a:schemeClr val="dk1">
                    <a:alpha val="40000"/>
                  </a:schemeClr>
                </a:outerShdw>
              </a:effectLst>
            </a:rPr>
            <a:t>Charte graphique </a:t>
          </a:r>
        </a:p>
      </dgm:t>
    </dgm:pt>
    <dgm:pt modelId="{F30CCFB5-0DD1-4B90-BADE-0E8FA8D5D9C8}" type="parTrans" cxnId="{AB917E89-02BC-44E3-A07F-5FAFFEFAE9D9}">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595DBBF0-1F0F-4F6B-8286-21A86204FC6B}" type="sibTrans" cxnId="{AB917E89-02BC-44E3-A07F-5FAFFEFAE9D9}">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86E319F4-658A-4A2F-81B4-778A95476D74}">
      <dgm:prSet/>
      <dgm:spPr/>
      <dgm:t>
        <a:bodyPr/>
        <a:lstStyle/>
        <a:p>
          <a:r>
            <a:rPr lang="fr-FR" sz="1400" b="0" cap="none" spc="0" dirty="0">
              <a:ln w="0"/>
              <a:solidFill>
                <a:schemeClr val="tx1"/>
              </a:solidFill>
              <a:effectLst>
                <a:outerShdw blurRad="38100" dist="19050" dir="2700000" algn="tl" rotWithShape="0">
                  <a:schemeClr val="dk1">
                    <a:alpha val="40000"/>
                  </a:schemeClr>
                </a:outerShdw>
              </a:effectLst>
            </a:rPr>
            <a:t>Bonnes pratiques</a:t>
          </a:r>
        </a:p>
      </dgm:t>
    </dgm:pt>
    <dgm:pt modelId="{F3CEE525-4A45-444C-A601-D3E64C8F2DA0}" type="parTrans" cxnId="{822114D2-C02A-4863-B13C-9A2500959D12}">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8A55B94B-1D68-4186-BBD2-1160614DDB0C}" type="sibTrans" cxnId="{822114D2-C02A-4863-B13C-9A2500959D12}">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254003D7-159A-445F-A0FA-3E9D22860CDC}">
      <dgm:prSet/>
      <dgm:spPr/>
      <dgm:t>
        <a:bodyPr/>
        <a:lstStyle/>
        <a:p>
          <a:r>
            <a:rPr lang="fr-FR" sz="1400" b="0" cap="none" spc="0" dirty="0">
              <a:ln w="0"/>
              <a:solidFill>
                <a:schemeClr val="tx1"/>
              </a:solidFill>
              <a:effectLst>
                <a:outerShdw blurRad="38100" dist="19050" dir="2700000" algn="tl" rotWithShape="0">
                  <a:schemeClr val="dk1">
                    <a:alpha val="40000"/>
                  </a:schemeClr>
                </a:outerShdw>
              </a:effectLst>
            </a:rPr>
            <a:t>SEO</a:t>
          </a:r>
        </a:p>
      </dgm:t>
    </dgm:pt>
    <dgm:pt modelId="{DB897973-DD15-402F-9164-B91B3B9B8E5D}" type="parTrans" cxnId="{052E200F-3E70-41B7-87AF-31A78165B2B1}">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E9BB83BE-8579-4AF1-A3EE-3DA343E03B7E}" type="sibTrans" cxnId="{052E200F-3E70-41B7-87AF-31A78165B2B1}">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F20B1C2F-A0DA-4CF0-BCD8-CABF9EE082BD}">
      <dgm:prSet/>
      <dgm:spPr/>
      <dgm:t>
        <a:bodyPr/>
        <a:lstStyle/>
        <a:p>
          <a:r>
            <a:rPr lang="fr-FR" sz="1400" b="0" cap="none" spc="0">
              <a:ln w="0"/>
              <a:solidFill>
                <a:schemeClr val="tx1"/>
              </a:solidFill>
              <a:effectLst>
                <a:outerShdw blurRad="38100" dist="19050" dir="2700000" algn="tl" rotWithShape="0">
                  <a:schemeClr val="dk1">
                    <a:alpha val="40000"/>
                  </a:schemeClr>
                </a:outerShdw>
              </a:effectLst>
            </a:rPr>
            <a:t>Mise en ligne</a:t>
          </a:r>
          <a:endParaRPr lang="fr-FR" sz="1400" b="0" cap="none" spc="0" dirty="0">
            <a:ln w="0"/>
            <a:solidFill>
              <a:schemeClr val="tx1"/>
            </a:solidFill>
            <a:effectLst>
              <a:outerShdw blurRad="38100" dist="19050" dir="2700000" algn="tl" rotWithShape="0">
                <a:schemeClr val="dk1">
                  <a:alpha val="40000"/>
                </a:schemeClr>
              </a:outerShdw>
            </a:effectLst>
          </a:endParaRPr>
        </a:p>
      </dgm:t>
    </dgm:pt>
    <dgm:pt modelId="{58BA11CF-B7B9-42CD-A4E6-B94A379C53B2}" type="parTrans" cxnId="{5E546A65-87C2-487B-A64D-42F4F967BE90}">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0ECE5603-9E48-49D0-979B-C7D30711A4E5}" type="sibTrans" cxnId="{5E546A65-87C2-487B-A64D-42F4F967BE90}">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6D835E85-11E6-4202-B410-6D4136622C60}">
      <dgm:prSet/>
      <dgm:spPr/>
      <dgm:t>
        <a:bodyPr/>
        <a:lstStyle/>
        <a:p>
          <a:r>
            <a:rPr lang="fr-FR" sz="1400" b="0" cap="none" spc="0" dirty="0">
              <a:ln w="0"/>
              <a:solidFill>
                <a:schemeClr val="tx1"/>
              </a:solidFill>
              <a:effectLst>
                <a:outerShdw blurRad="38100" dist="19050" dir="2700000" algn="tl" rotWithShape="0">
                  <a:schemeClr val="dk1">
                    <a:alpha val="40000"/>
                  </a:schemeClr>
                </a:outerShdw>
              </a:effectLst>
            </a:rPr>
            <a:t>Tests et remise en main</a:t>
          </a:r>
        </a:p>
      </dgm:t>
    </dgm:pt>
    <dgm:pt modelId="{730BEFE3-8A85-4D81-9254-81CC32A9DC97}" type="parTrans" cxnId="{E37A0F6D-C633-4869-B004-FCBB722A6AD3}">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5B0EDA9D-A053-4744-9C0D-C8CEA21F4D0D}" type="sibTrans" cxnId="{E37A0F6D-C633-4869-B004-FCBB722A6AD3}">
      <dgm:prSet/>
      <dgm:spPr/>
      <dgm:t>
        <a:bodyPr/>
        <a:lstStyle/>
        <a:p>
          <a:endParaRPr lang="fr-FR" b="0" cap="none" spc="0">
            <a:ln w="0"/>
            <a:solidFill>
              <a:schemeClr val="tx1"/>
            </a:solidFill>
            <a:effectLst>
              <a:outerShdw blurRad="38100" dist="19050" dir="2700000" algn="tl" rotWithShape="0">
                <a:schemeClr val="dk1">
                  <a:alpha val="40000"/>
                </a:schemeClr>
              </a:outerShdw>
            </a:effectLst>
          </a:endParaRPr>
        </a:p>
      </dgm:t>
    </dgm:pt>
    <dgm:pt modelId="{DFBA30F7-6D1E-4AA2-A297-8714E416DF2C}">
      <dgm:prSet/>
      <dgm:spPr/>
      <dgm:t>
        <a:bodyPr/>
        <a:lstStyle/>
        <a:p>
          <a:r>
            <a:rPr lang="fr-FR" sz="1400" b="0" cap="none" spc="0" dirty="0">
              <a:ln w="0"/>
              <a:solidFill>
                <a:schemeClr val="tx1"/>
              </a:solidFill>
              <a:effectLst>
                <a:outerShdw blurRad="38100" dist="19050" dir="2700000" algn="tl" rotWithShape="0">
                  <a:schemeClr val="dk1">
                    <a:alpha val="40000"/>
                  </a:schemeClr>
                </a:outerShdw>
              </a:effectLst>
            </a:rPr>
            <a:t>Outils utilisés</a:t>
          </a:r>
        </a:p>
      </dgm:t>
    </dgm:pt>
    <dgm:pt modelId="{E7093B76-7BD0-4625-ABD1-8FD2B401D6AF}" type="parTrans" cxnId="{D4964C15-88A5-4DE9-8620-869B83A90600}">
      <dgm:prSet/>
      <dgm:spPr/>
      <dgm:t>
        <a:bodyPr/>
        <a:lstStyle/>
        <a:p>
          <a:endParaRPr lang="fr-FR"/>
        </a:p>
      </dgm:t>
    </dgm:pt>
    <dgm:pt modelId="{A00CF92C-CF08-4102-8AB5-71B6D2AC60B5}" type="sibTrans" cxnId="{D4964C15-88A5-4DE9-8620-869B83A90600}">
      <dgm:prSet/>
      <dgm:spPr/>
      <dgm:t>
        <a:bodyPr/>
        <a:lstStyle/>
        <a:p>
          <a:endParaRPr lang="fr-FR"/>
        </a:p>
      </dgm:t>
    </dgm:pt>
    <dgm:pt modelId="{7BF6BAFE-196D-4731-953A-229DCA768633}">
      <dgm:prSet/>
      <dgm:spPr/>
      <dgm:t>
        <a:bodyPr/>
        <a:lstStyle/>
        <a:p>
          <a:r>
            <a:rPr lang="fr-FR" sz="1400" b="0" cap="none" spc="0" dirty="0">
              <a:ln w="0"/>
              <a:solidFill>
                <a:schemeClr val="tx1"/>
              </a:solidFill>
              <a:effectLst>
                <a:outerShdw blurRad="38100" dist="19050" dir="2700000" algn="tl" rotWithShape="0">
                  <a:schemeClr val="dk1">
                    <a:alpha val="40000"/>
                  </a:schemeClr>
                </a:outerShdw>
              </a:effectLst>
            </a:rPr>
            <a:t>Pb rencontrés et solutions apportées</a:t>
          </a:r>
        </a:p>
      </dgm:t>
    </dgm:pt>
    <dgm:pt modelId="{F3D99BB4-A287-4B2C-A0A8-68D8D07B61D2}" type="parTrans" cxnId="{C61F17D9-391C-4B9A-AD12-E6F408B461CF}">
      <dgm:prSet/>
      <dgm:spPr/>
      <dgm:t>
        <a:bodyPr/>
        <a:lstStyle/>
        <a:p>
          <a:endParaRPr lang="fr-FR"/>
        </a:p>
      </dgm:t>
    </dgm:pt>
    <dgm:pt modelId="{77AA0AD2-117F-4BEE-B807-EB0C3446C30D}" type="sibTrans" cxnId="{C61F17D9-391C-4B9A-AD12-E6F408B461CF}">
      <dgm:prSet/>
      <dgm:spPr/>
      <dgm:t>
        <a:bodyPr/>
        <a:lstStyle/>
        <a:p>
          <a:endParaRPr lang="fr-FR"/>
        </a:p>
      </dgm:t>
    </dgm:pt>
    <dgm:pt modelId="{CE122163-598D-45C5-BE10-1A3AC1D05864}" type="pres">
      <dgm:prSet presAssocID="{02D6B850-8A20-48A1-A734-DF703208589C}" presName="linear" presStyleCnt="0">
        <dgm:presLayoutVars>
          <dgm:dir/>
          <dgm:resizeHandles val="exact"/>
        </dgm:presLayoutVars>
      </dgm:prSet>
      <dgm:spPr/>
    </dgm:pt>
    <dgm:pt modelId="{91687D08-6300-4527-8234-9CE9695E89F9}" type="pres">
      <dgm:prSet presAssocID="{AB636A98-8EDF-4353-B99F-44153CA6D707}" presName="comp" presStyleCnt="0"/>
      <dgm:spPr/>
    </dgm:pt>
    <dgm:pt modelId="{E7DC92FC-92AE-4F82-BA4E-A3D82EBD16B2}" type="pres">
      <dgm:prSet presAssocID="{AB636A98-8EDF-4353-B99F-44153CA6D707}" presName="box" presStyleLbl="node1" presStyleIdx="0" presStyleCnt="3"/>
      <dgm:spPr/>
    </dgm:pt>
    <dgm:pt modelId="{FE179045-7EF8-4B5F-A167-024F2A5F0CB1}" type="pres">
      <dgm:prSet presAssocID="{AB636A98-8EDF-4353-B99F-44153CA6D707}"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Blogue contour"/>
        </a:ext>
      </dgm:extLst>
    </dgm:pt>
    <dgm:pt modelId="{C6599498-D041-4F86-A2C4-1D6983E06392}" type="pres">
      <dgm:prSet presAssocID="{AB636A98-8EDF-4353-B99F-44153CA6D707}" presName="text" presStyleLbl="node1" presStyleIdx="0" presStyleCnt="3">
        <dgm:presLayoutVars>
          <dgm:bulletEnabled val="1"/>
        </dgm:presLayoutVars>
      </dgm:prSet>
      <dgm:spPr/>
    </dgm:pt>
    <dgm:pt modelId="{6CF3135E-17F9-4B0B-BD4C-E73807D3D52C}" type="pres">
      <dgm:prSet presAssocID="{2EBB5F16-FB83-45D7-AF2A-6362D6BF1064}" presName="spacer" presStyleCnt="0"/>
      <dgm:spPr/>
    </dgm:pt>
    <dgm:pt modelId="{0EA58E33-5148-4E0B-A450-280F56E58129}" type="pres">
      <dgm:prSet presAssocID="{F7061D8B-EDFF-46EE-805A-9414989C6D4A}" presName="comp" presStyleCnt="0"/>
      <dgm:spPr/>
    </dgm:pt>
    <dgm:pt modelId="{E0D81870-8346-4660-82D9-B3D62176C198}" type="pres">
      <dgm:prSet presAssocID="{F7061D8B-EDFF-46EE-805A-9414989C6D4A}" presName="box" presStyleLbl="node1" presStyleIdx="1" presStyleCnt="3"/>
      <dgm:spPr/>
    </dgm:pt>
    <dgm:pt modelId="{8A56E198-3CE2-48A0-9C53-5A22860B9CF2}" type="pres">
      <dgm:prSet presAssocID="{F7061D8B-EDFF-46EE-805A-9414989C6D4A}"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Engrenages contour"/>
        </a:ext>
      </dgm:extLst>
    </dgm:pt>
    <dgm:pt modelId="{BF1AE7A4-41DC-4015-B1EC-787505283022}" type="pres">
      <dgm:prSet presAssocID="{F7061D8B-EDFF-46EE-805A-9414989C6D4A}" presName="text" presStyleLbl="node1" presStyleIdx="1" presStyleCnt="3">
        <dgm:presLayoutVars>
          <dgm:bulletEnabled val="1"/>
        </dgm:presLayoutVars>
      </dgm:prSet>
      <dgm:spPr/>
    </dgm:pt>
    <dgm:pt modelId="{FAB52484-9BB5-4250-AA4A-74506BBE50A5}" type="pres">
      <dgm:prSet presAssocID="{3894CA5E-8D89-47B6-984C-3351DD6766E1}" presName="spacer" presStyleCnt="0"/>
      <dgm:spPr/>
    </dgm:pt>
    <dgm:pt modelId="{E04C90E0-3182-4701-ADD6-E70BBBCC08E3}" type="pres">
      <dgm:prSet presAssocID="{7B3B59B1-A266-4C9B-BE35-ADA3FA824DB2}" presName="comp" presStyleCnt="0"/>
      <dgm:spPr/>
    </dgm:pt>
    <dgm:pt modelId="{9C4AD413-71B4-468F-9AA9-DF2DC75EC1E3}" type="pres">
      <dgm:prSet presAssocID="{7B3B59B1-A266-4C9B-BE35-ADA3FA824DB2}" presName="box" presStyleLbl="node1" presStyleIdx="2" presStyleCnt="3"/>
      <dgm:spPr/>
    </dgm:pt>
    <dgm:pt modelId="{17CA0E94-AF3F-4C6E-9E32-B08749D45929}" type="pres">
      <dgm:prSet presAssocID="{7B3B59B1-A266-4C9B-BE35-ADA3FA824DB2}"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Clé contour"/>
        </a:ext>
      </dgm:extLst>
    </dgm:pt>
    <dgm:pt modelId="{D869B943-DDE0-4FE4-AA07-E399C5F4703B}" type="pres">
      <dgm:prSet presAssocID="{7B3B59B1-A266-4C9B-BE35-ADA3FA824DB2}" presName="text" presStyleLbl="node1" presStyleIdx="2" presStyleCnt="3">
        <dgm:presLayoutVars>
          <dgm:bulletEnabled val="1"/>
        </dgm:presLayoutVars>
      </dgm:prSet>
      <dgm:spPr/>
    </dgm:pt>
  </dgm:ptLst>
  <dgm:cxnLst>
    <dgm:cxn modelId="{052E200F-3E70-41B7-87AF-31A78165B2B1}" srcId="{7B3B59B1-A266-4C9B-BE35-ADA3FA824DB2}" destId="{254003D7-159A-445F-A0FA-3E9D22860CDC}" srcOrd="2" destOrd="0" parTransId="{DB897973-DD15-402F-9164-B91B3B9B8E5D}" sibTransId="{E9BB83BE-8579-4AF1-A3EE-3DA343E03B7E}"/>
    <dgm:cxn modelId="{D4964C15-88A5-4DE9-8620-869B83A90600}" srcId="{F7061D8B-EDFF-46EE-805A-9414989C6D4A}" destId="{DFBA30F7-6D1E-4AA2-A297-8714E416DF2C}" srcOrd="1" destOrd="0" parTransId="{E7093B76-7BD0-4625-ABD1-8FD2B401D6AF}" sibTransId="{A00CF92C-CF08-4102-8AB5-71B6D2AC60B5}"/>
    <dgm:cxn modelId="{A47F141C-B162-4718-AF33-99A8AF74DF3F}" type="presOf" srcId="{86E319F4-658A-4A2F-81B4-778A95476D74}" destId="{D869B943-DDE0-4FE4-AA07-E399C5F4703B}" srcOrd="1" destOrd="1" presId="urn:microsoft.com/office/officeart/2005/8/layout/vList4"/>
    <dgm:cxn modelId="{3B56961D-3141-42E1-9496-8B0B05AE2E59}" srcId="{AB636A98-8EDF-4353-B99F-44153CA6D707}" destId="{E8C8A18C-8563-4476-83A7-E941406E15AA}" srcOrd="0" destOrd="0" parTransId="{A6C35C4A-C796-49F0-8DF2-ADF0096BC657}" sibTransId="{C236444A-23CB-447C-A149-0EDD754D8BFB}"/>
    <dgm:cxn modelId="{BB804320-8735-4E48-B6A2-961CB05EC71C}" type="presOf" srcId="{BA86C455-8FBB-48BD-8EBD-C814235A4859}" destId="{E7DC92FC-92AE-4F82-BA4E-A3D82EBD16B2}" srcOrd="0" destOrd="2" presId="urn:microsoft.com/office/officeart/2005/8/layout/vList4"/>
    <dgm:cxn modelId="{F2A38E29-E8BF-44E2-B568-787078CC2E4B}" srcId="{02D6B850-8A20-48A1-A734-DF703208589C}" destId="{AB636A98-8EDF-4353-B99F-44153CA6D707}" srcOrd="0" destOrd="0" parTransId="{4870F526-B734-4755-B4A6-62CE417ADC2A}" sibTransId="{2EBB5F16-FB83-45D7-AF2A-6362D6BF1064}"/>
    <dgm:cxn modelId="{D8E8B02B-1C85-46BC-9DFD-356882C82E64}" type="presOf" srcId="{2BBCC8C4-632B-43D4-9720-E1E239B37768}" destId="{E7DC92FC-92AE-4F82-BA4E-A3D82EBD16B2}" srcOrd="0" destOrd="3" presId="urn:microsoft.com/office/officeart/2005/8/layout/vList4"/>
    <dgm:cxn modelId="{F31F212F-12D5-411C-BB94-242C3D19E311}" type="presOf" srcId="{2BBCC8C4-632B-43D4-9720-E1E239B37768}" destId="{C6599498-D041-4F86-A2C4-1D6983E06392}" srcOrd="1" destOrd="3" presId="urn:microsoft.com/office/officeart/2005/8/layout/vList4"/>
    <dgm:cxn modelId="{1D7DF72F-84BA-4C4C-B447-20B62D25221D}" type="presOf" srcId="{7BF6BAFE-196D-4731-953A-229DCA768633}" destId="{9C4AD413-71B4-468F-9AA9-DF2DC75EC1E3}" srcOrd="0" destOrd="2" presId="urn:microsoft.com/office/officeart/2005/8/layout/vList4"/>
    <dgm:cxn modelId="{D5E29C5B-1AE7-4FAC-8CE4-3E465332109A}" type="presOf" srcId="{2937BF6C-E015-4874-97DE-B1B94FA026F0}" destId="{BF1AE7A4-41DC-4015-B1EC-787505283022}" srcOrd="1" destOrd="3" presId="urn:microsoft.com/office/officeart/2005/8/layout/vList4"/>
    <dgm:cxn modelId="{4B9CB05D-DFD3-4795-B2C7-8601F885DB25}" type="presOf" srcId="{254003D7-159A-445F-A0FA-3E9D22860CDC}" destId="{D869B943-DDE0-4FE4-AA07-E399C5F4703B}" srcOrd="1" destOrd="3" presId="urn:microsoft.com/office/officeart/2005/8/layout/vList4"/>
    <dgm:cxn modelId="{858A6460-F6C3-403C-89B3-D0B490E68D81}" type="presOf" srcId="{F20B1C2F-A0DA-4CF0-BCD8-CABF9EE082BD}" destId="{9C4AD413-71B4-468F-9AA9-DF2DC75EC1E3}" srcOrd="0" destOrd="4" presId="urn:microsoft.com/office/officeart/2005/8/layout/vList4"/>
    <dgm:cxn modelId="{52DC9163-53BD-4CFE-BAAE-A99F4AD58581}" type="presOf" srcId="{E8C8A18C-8563-4476-83A7-E941406E15AA}" destId="{E7DC92FC-92AE-4F82-BA4E-A3D82EBD16B2}" srcOrd="0" destOrd="1" presId="urn:microsoft.com/office/officeart/2005/8/layout/vList4"/>
    <dgm:cxn modelId="{2BFCFE63-3D0C-43AE-9F1A-9D437266ACA0}" type="presOf" srcId="{02D6B850-8A20-48A1-A734-DF703208589C}" destId="{CE122163-598D-45C5-BE10-1A3AC1D05864}" srcOrd="0" destOrd="0" presId="urn:microsoft.com/office/officeart/2005/8/layout/vList4"/>
    <dgm:cxn modelId="{5E546A65-87C2-487B-A64D-42F4F967BE90}" srcId="{7B3B59B1-A266-4C9B-BE35-ADA3FA824DB2}" destId="{F20B1C2F-A0DA-4CF0-BCD8-CABF9EE082BD}" srcOrd="3" destOrd="0" parTransId="{58BA11CF-B7B9-42CD-A4E6-B94A379C53B2}" sibTransId="{0ECE5603-9E48-49D0-979B-C7D30711A4E5}"/>
    <dgm:cxn modelId="{ADC2AC68-C0B0-47A1-B218-71961E7F9C33}" type="presOf" srcId="{F20B1C2F-A0DA-4CF0-BCD8-CABF9EE082BD}" destId="{D869B943-DDE0-4FE4-AA07-E399C5F4703B}" srcOrd="1" destOrd="4" presId="urn:microsoft.com/office/officeart/2005/8/layout/vList4"/>
    <dgm:cxn modelId="{E37A0F6D-C633-4869-B004-FCBB722A6AD3}" srcId="{7B3B59B1-A266-4C9B-BE35-ADA3FA824DB2}" destId="{6D835E85-11E6-4202-B410-6D4136622C60}" srcOrd="4" destOrd="0" parTransId="{730BEFE3-8A85-4D81-9254-81CC32A9DC97}" sibTransId="{5B0EDA9D-A053-4744-9C0D-C8CEA21F4D0D}"/>
    <dgm:cxn modelId="{52710E50-9379-4EE4-B630-3657BD3AA8EB}" type="presOf" srcId="{6D835E85-11E6-4202-B410-6D4136622C60}" destId="{D869B943-DDE0-4FE4-AA07-E399C5F4703B}" srcOrd="1" destOrd="5" presId="urn:microsoft.com/office/officeart/2005/8/layout/vList4"/>
    <dgm:cxn modelId="{2B3F7E71-FBE7-4E3B-86F8-91343DC31A8A}" srcId="{F7061D8B-EDFF-46EE-805A-9414989C6D4A}" destId="{C6F36DC3-9A1A-41E1-AAB1-AB2809D3DC8E}" srcOrd="3" destOrd="0" parTransId="{FD456EFD-EBAE-48B1-AA2F-8EB174D76AB3}" sibTransId="{25E4D047-38AA-45B2-94EB-06453BA6323E}"/>
    <dgm:cxn modelId="{82FB8B71-C1A1-4A99-8FF1-617FB1040FAD}" type="presOf" srcId="{E8C8A18C-8563-4476-83A7-E941406E15AA}" destId="{C6599498-D041-4F86-A2C4-1D6983E06392}" srcOrd="1" destOrd="1" presId="urn:microsoft.com/office/officeart/2005/8/layout/vList4"/>
    <dgm:cxn modelId="{AF332574-FA66-4692-B942-CC76F0ACCE44}" type="presOf" srcId="{C6F36DC3-9A1A-41E1-AAB1-AB2809D3DC8E}" destId="{BF1AE7A4-41DC-4015-B1EC-787505283022}" srcOrd="1" destOrd="4" presId="urn:microsoft.com/office/officeart/2005/8/layout/vList4"/>
    <dgm:cxn modelId="{61E20655-C744-49D3-B9BD-A0EF3DE255E9}" srcId="{AB636A98-8EDF-4353-B99F-44153CA6D707}" destId="{BA86C455-8FBB-48BD-8EBD-C814235A4859}" srcOrd="1" destOrd="0" parTransId="{F9C2383C-94E9-4FF4-A377-7F5347332F47}" sibTransId="{91725BCC-BDA1-4204-9F62-2FBEFFA16C10}"/>
    <dgm:cxn modelId="{62726075-959F-4F0F-98DE-5C40B7A4FA19}" type="presOf" srcId="{86E319F4-658A-4A2F-81B4-778A95476D74}" destId="{9C4AD413-71B4-468F-9AA9-DF2DC75EC1E3}" srcOrd="0" destOrd="1" presId="urn:microsoft.com/office/officeart/2005/8/layout/vList4"/>
    <dgm:cxn modelId="{35F5A956-52B2-4798-9582-EA1B18D70C9F}" type="presOf" srcId="{24F6DB75-C774-4CAD-A01B-5AA182411C97}" destId="{E0D81870-8346-4660-82D9-B3D62176C198}" srcOrd="0" destOrd="1" presId="urn:microsoft.com/office/officeart/2005/8/layout/vList4"/>
    <dgm:cxn modelId="{457D237B-45B0-45A4-90FB-46CA3B2B4EFA}" type="presOf" srcId="{24F6DB75-C774-4CAD-A01B-5AA182411C97}" destId="{BF1AE7A4-41DC-4015-B1EC-787505283022}" srcOrd="1" destOrd="1" presId="urn:microsoft.com/office/officeart/2005/8/layout/vList4"/>
    <dgm:cxn modelId="{40E24480-99EB-4422-89A6-6DBE51358780}" type="presOf" srcId="{2937BF6C-E015-4874-97DE-B1B94FA026F0}" destId="{E0D81870-8346-4660-82D9-B3D62176C198}" srcOrd="0" destOrd="3" presId="urn:microsoft.com/office/officeart/2005/8/layout/vList4"/>
    <dgm:cxn modelId="{7FC29585-53E7-42B2-9CCB-AD670571811C}" type="presOf" srcId="{F7061D8B-EDFF-46EE-805A-9414989C6D4A}" destId="{E0D81870-8346-4660-82D9-B3D62176C198}" srcOrd="0" destOrd="0" presId="urn:microsoft.com/office/officeart/2005/8/layout/vList4"/>
    <dgm:cxn modelId="{AB917E89-02BC-44E3-A07F-5FAFFEFAE9D9}" srcId="{AB636A98-8EDF-4353-B99F-44153CA6D707}" destId="{2BBCC8C4-632B-43D4-9720-E1E239B37768}" srcOrd="2" destOrd="0" parTransId="{F30CCFB5-0DD1-4B90-BADE-0E8FA8D5D9C8}" sibTransId="{595DBBF0-1F0F-4F6B-8286-21A86204FC6B}"/>
    <dgm:cxn modelId="{2571428A-15D5-4B1F-A152-07D8ECD35C67}" type="presOf" srcId="{BA86C455-8FBB-48BD-8EBD-C814235A4859}" destId="{C6599498-D041-4F86-A2C4-1D6983E06392}" srcOrd="1" destOrd="2" presId="urn:microsoft.com/office/officeart/2005/8/layout/vList4"/>
    <dgm:cxn modelId="{F8147491-00F1-4D48-A950-9AEBB9230C5A}" type="presOf" srcId="{DFBA30F7-6D1E-4AA2-A297-8714E416DF2C}" destId="{BF1AE7A4-41DC-4015-B1EC-787505283022}" srcOrd="1" destOrd="2" presId="urn:microsoft.com/office/officeart/2005/8/layout/vList4"/>
    <dgm:cxn modelId="{80C81EA2-AB3C-464D-A6ED-902074F7D13D}" type="presOf" srcId="{6D835E85-11E6-4202-B410-6D4136622C60}" destId="{9C4AD413-71B4-468F-9AA9-DF2DC75EC1E3}" srcOrd="0" destOrd="5" presId="urn:microsoft.com/office/officeart/2005/8/layout/vList4"/>
    <dgm:cxn modelId="{ECFBABA2-F41A-4503-A4F5-11A226A2D408}" type="presOf" srcId="{AB636A98-8EDF-4353-B99F-44153CA6D707}" destId="{E7DC92FC-92AE-4F82-BA4E-A3D82EBD16B2}" srcOrd="0" destOrd="0" presId="urn:microsoft.com/office/officeart/2005/8/layout/vList4"/>
    <dgm:cxn modelId="{EBFFD1A3-7B2F-4A23-BD87-63D6D2A376B6}" srcId="{02D6B850-8A20-48A1-A734-DF703208589C}" destId="{F7061D8B-EDFF-46EE-805A-9414989C6D4A}" srcOrd="1" destOrd="0" parTransId="{10EAA94E-B882-4474-AF5B-571EB8F523E8}" sibTransId="{3894CA5E-8D89-47B6-984C-3351DD6766E1}"/>
    <dgm:cxn modelId="{4188F3A8-F30E-4DD4-A681-3A264A0732C6}" type="presOf" srcId="{7B3B59B1-A266-4C9B-BE35-ADA3FA824DB2}" destId="{9C4AD413-71B4-468F-9AA9-DF2DC75EC1E3}" srcOrd="0" destOrd="0" presId="urn:microsoft.com/office/officeart/2005/8/layout/vList4"/>
    <dgm:cxn modelId="{740881AE-6598-4C94-8084-5B03B2DF91F1}" srcId="{F7061D8B-EDFF-46EE-805A-9414989C6D4A}" destId="{24F6DB75-C774-4CAD-A01B-5AA182411C97}" srcOrd="0" destOrd="0" parTransId="{46C9D7C5-1CB4-4A43-B8C9-C53D7F7FEBB8}" sibTransId="{78EAB00D-D510-41A6-9A5C-ECE33DDC7E06}"/>
    <dgm:cxn modelId="{532D1BB0-3B5B-4FE3-855F-E5F8032B4E6F}" srcId="{02D6B850-8A20-48A1-A734-DF703208589C}" destId="{7B3B59B1-A266-4C9B-BE35-ADA3FA824DB2}" srcOrd="2" destOrd="0" parTransId="{79A2650D-68C3-4CAA-AC10-407E88760A16}" sibTransId="{127727AF-B06A-42AD-9735-B41AF9801080}"/>
    <dgm:cxn modelId="{6CC6ECBF-9038-48CB-A9C5-2F822C03953A}" srcId="{F7061D8B-EDFF-46EE-805A-9414989C6D4A}" destId="{2937BF6C-E015-4874-97DE-B1B94FA026F0}" srcOrd="2" destOrd="0" parTransId="{FFDCF57A-5A4A-41C6-A7A8-16B8AEDB9374}" sibTransId="{A644092E-87A9-4ACB-B672-81AFA2AFD717}"/>
    <dgm:cxn modelId="{4B81BDC1-B1CE-4FD8-8EEF-9C7C60A74D39}" type="presOf" srcId="{7BF6BAFE-196D-4731-953A-229DCA768633}" destId="{D869B943-DDE0-4FE4-AA07-E399C5F4703B}" srcOrd="1" destOrd="2" presId="urn:microsoft.com/office/officeart/2005/8/layout/vList4"/>
    <dgm:cxn modelId="{41FE96CB-3CDC-4B52-A8B6-532E888AFF97}" type="presOf" srcId="{254003D7-159A-445F-A0FA-3E9D22860CDC}" destId="{9C4AD413-71B4-468F-9AA9-DF2DC75EC1E3}" srcOrd="0" destOrd="3" presId="urn:microsoft.com/office/officeart/2005/8/layout/vList4"/>
    <dgm:cxn modelId="{822114D2-C02A-4863-B13C-9A2500959D12}" srcId="{7B3B59B1-A266-4C9B-BE35-ADA3FA824DB2}" destId="{86E319F4-658A-4A2F-81B4-778A95476D74}" srcOrd="0" destOrd="0" parTransId="{F3CEE525-4A45-444C-A601-D3E64C8F2DA0}" sibTransId="{8A55B94B-1D68-4186-BBD2-1160614DDB0C}"/>
    <dgm:cxn modelId="{6D44CED7-4DB4-4BF7-B220-F7BBA1C4BF78}" type="presOf" srcId="{C6F36DC3-9A1A-41E1-AAB1-AB2809D3DC8E}" destId="{E0D81870-8346-4660-82D9-B3D62176C198}" srcOrd="0" destOrd="4" presId="urn:microsoft.com/office/officeart/2005/8/layout/vList4"/>
    <dgm:cxn modelId="{C61F17D9-391C-4B9A-AD12-E6F408B461CF}" srcId="{7B3B59B1-A266-4C9B-BE35-ADA3FA824DB2}" destId="{7BF6BAFE-196D-4731-953A-229DCA768633}" srcOrd="1" destOrd="0" parTransId="{F3D99BB4-A287-4B2C-A0A8-68D8D07B61D2}" sibTransId="{77AA0AD2-117F-4BEE-B807-EB0C3446C30D}"/>
    <dgm:cxn modelId="{5E2E6DE2-7FB7-42EF-9794-9BA62F745AA8}" type="presOf" srcId="{DFBA30F7-6D1E-4AA2-A297-8714E416DF2C}" destId="{E0D81870-8346-4660-82D9-B3D62176C198}" srcOrd="0" destOrd="2" presId="urn:microsoft.com/office/officeart/2005/8/layout/vList4"/>
    <dgm:cxn modelId="{E0E2C1EB-DF8A-4F55-873F-5E2F3DE8B950}" type="presOf" srcId="{AB636A98-8EDF-4353-B99F-44153CA6D707}" destId="{C6599498-D041-4F86-A2C4-1D6983E06392}" srcOrd="1" destOrd="0" presId="urn:microsoft.com/office/officeart/2005/8/layout/vList4"/>
    <dgm:cxn modelId="{A88981FC-6EB3-4F31-A130-0927D1D9B718}" type="presOf" srcId="{F7061D8B-EDFF-46EE-805A-9414989C6D4A}" destId="{BF1AE7A4-41DC-4015-B1EC-787505283022}" srcOrd="1" destOrd="0" presId="urn:microsoft.com/office/officeart/2005/8/layout/vList4"/>
    <dgm:cxn modelId="{2C8294FD-2654-4829-AEF8-505E9B448165}" type="presOf" srcId="{7B3B59B1-A266-4C9B-BE35-ADA3FA824DB2}" destId="{D869B943-DDE0-4FE4-AA07-E399C5F4703B}" srcOrd="1" destOrd="0" presId="urn:microsoft.com/office/officeart/2005/8/layout/vList4"/>
    <dgm:cxn modelId="{8D24755B-B4E1-4336-B9EA-208F18B2E4C0}" type="presParOf" srcId="{CE122163-598D-45C5-BE10-1A3AC1D05864}" destId="{91687D08-6300-4527-8234-9CE9695E89F9}" srcOrd="0" destOrd="0" presId="urn:microsoft.com/office/officeart/2005/8/layout/vList4"/>
    <dgm:cxn modelId="{44B55BBD-AACA-4A8B-97F2-689C865EBA18}" type="presParOf" srcId="{91687D08-6300-4527-8234-9CE9695E89F9}" destId="{E7DC92FC-92AE-4F82-BA4E-A3D82EBD16B2}" srcOrd="0" destOrd="0" presId="urn:microsoft.com/office/officeart/2005/8/layout/vList4"/>
    <dgm:cxn modelId="{7364E890-6F37-4DD5-A124-35DBF1EA50A7}" type="presParOf" srcId="{91687D08-6300-4527-8234-9CE9695E89F9}" destId="{FE179045-7EF8-4B5F-A167-024F2A5F0CB1}" srcOrd="1" destOrd="0" presId="urn:microsoft.com/office/officeart/2005/8/layout/vList4"/>
    <dgm:cxn modelId="{655666AA-0DCF-420D-B5DE-BC1CF199C04A}" type="presParOf" srcId="{91687D08-6300-4527-8234-9CE9695E89F9}" destId="{C6599498-D041-4F86-A2C4-1D6983E06392}" srcOrd="2" destOrd="0" presId="urn:microsoft.com/office/officeart/2005/8/layout/vList4"/>
    <dgm:cxn modelId="{4625D0AE-E358-4374-AA2E-545282CB5AB5}" type="presParOf" srcId="{CE122163-598D-45C5-BE10-1A3AC1D05864}" destId="{6CF3135E-17F9-4B0B-BD4C-E73807D3D52C}" srcOrd="1" destOrd="0" presId="urn:microsoft.com/office/officeart/2005/8/layout/vList4"/>
    <dgm:cxn modelId="{7332930A-79E8-4DF5-8C4A-337417192888}" type="presParOf" srcId="{CE122163-598D-45C5-BE10-1A3AC1D05864}" destId="{0EA58E33-5148-4E0B-A450-280F56E58129}" srcOrd="2" destOrd="0" presId="urn:microsoft.com/office/officeart/2005/8/layout/vList4"/>
    <dgm:cxn modelId="{C97F7532-0DA3-402A-A8DF-527DE251864A}" type="presParOf" srcId="{0EA58E33-5148-4E0B-A450-280F56E58129}" destId="{E0D81870-8346-4660-82D9-B3D62176C198}" srcOrd="0" destOrd="0" presId="urn:microsoft.com/office/officeart/2005/8/layout/vList4"/>
    <dgm:cxn modelId="{A4DA1A67-7DCC-4869-9A01-208512AEE502}" type="presParOf" srcId="{0EA58E33-5148-4E0B-A450-280F56E58129}" destId="{8A56E198-3CE2-48A0-9C53-5A22860B9CF2}" srcOrd="1" destOrd="0" presId="urn:microsoft.com/office/officeart/2005/8/layout/vList4"/>
    <dgm:cxn modelId="{DC4147F8-A42A-4CF9-8EA0-A7F9378EF967}" type="presParOf" srcId="{0EA58E33-5148-4E0B-A450-280F56E58129}" destId="{BF1AE7A4-41DC-4015-B1EC-787505283022}" srcOrd="2" destOrd="0" presId="urn:microsoft.com/office/officeart/2005/8/layout/vList4"/>
    <dgm:cxn modelId="{1AC06F8D-C20D-4C33-B5E9-A40830DB9B33}" type="presParOf" srcId="{CE122163-598D-45C5-BE10-1A3AC1D05864}" destId="{FAB52484-9BB5-4250-AA4A-74506BBE50A5}" srcOrd="3" destOrd="0" presId="urn:microsoft.com/office/officeart/2005/8/layout/vList4"/>
    <dgm:cxn modelId="{934A0ED4-CE9C-4B40-AC72-782273E6A67D}" type="presParOf" srcId="{CE122163-598D-45C5-BE10-1A3AC1D05864}" destId="{E04C90E0-3182-4701-ADD6-E70BBBCC08E3}" srcOrd="4" destOrd="0" presId="urn:microsoft.com/office/officeart/2005/8/layout/vList4"/>
    <dgm:cxn modelId="{A7ECB48F-6C83-449C-93FB-53CE4F7EC17F}" type="presParOf" srcId="{E04C90E0-3182-4701-ADD6-E70BBBCC08E3}" destId="{9C4AD413-71B4-468F-9AA9-DF2DC75EC1E3}" srcOrd="0" destOrd="0" presId="urn:microsoft.com/office/officeart/2005/8/layout/vList4"/>
    <dgm:cxn modelId="{C4A0F420-F28A-43A9-8A7D-F9BE725B6148}" type="presParOf" srcId="{E04C90E0-3182-4701-ADD6-E70BBBCC08E3}" destId="{17CA0E94-AF3F-4C6E-9E32-B08749D45929}" srcOrd="1" destOrd="0" presId="urn:microsoft.com/office/officeart/2005/8/layout/vList4"/>
    <dgm:cxn modelId="{3551C2BE-7A61-42DA-B84C-7FCBDBDC4D92}" type="presParOf" srcId="{E04C90E0-3182-4701-ADD6-E70BBBCC08E3}" destId="{D869B943-DDE0-4FE4-AA07-E399C5F4703B}"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rtlCol="0"/>
        <a:lstStyle/>
        <a:p>
          <a:pPr rtl="0"/>
          <a:endParaRPr lang="en-US"/>
        </a:p>
      </dgm:t>
    </dgm:pt>
    <dgm:pt modelId="{40FC4FFE-8987-4A26-B7F4-8A516F18ADAE}">
      <dgm:prSet/>
      <dgm:spPr/>
      <dgm:t>
        <a:bodyPr rtlCol="0"/>
        <a:lstStyle/>
        <a:p>
          <a:pPr rtl="0">
            <a:lnSpc>
              <a:spcPct val="100000"/>
            </a:lnSpc>
            <a:defRPr cap="all"/>
          </a:pPr>
          <a:r>
            <a:rPr lang="fr-FR" noProof="0" dirty="0"/>
            <a:t>Le client</a:t>
          </a:r>
        </a:p>
      </dgm:t>
    </dgm:pt>
    <dgm:pt modelId="{CAD7EF86-FB23-41F6-BF42-040B36DEFDB1}" type="parTrans" cxnId="{C7AD8469-3C68-4AF9-AB82-79B0043AA120}">
      <dgm:prSet/>
      <dgm:spPr/>
      <dgm:t>
        <a:bodyPr rtlCol="0"/>
        <a:lstStyle/>
        <a:p>
          <a:pPr rtl="0"/>
          <a:endParaRPr lang="fr-FR" noProof="0" dirty="0"/>
        </a:p>
      </dgm:t>
    </dgm:pt>
    <dgm:pt modelId="{5B62599A-5C9B-48E7-896E-EA782AC60C8B}" type="sibTrans" cxnId="{C7AD8469-3C68-4AF9-AB82-79B0043AA120}">
      <dgm:prSet/>
      <dgm:spPr/>
      <dgm:t>
        <a:bodyPr rtlCol="0"/>
        <a:lstStyle/>
        <a:p>
          <a:pPr rtl="0"/>
          <a:endParaRPr lang="fr-FR" noProof="0" dirty="0"/>
        </a:p>
      </dgm:t>
    </dgm:pt>
    <dgm:pt modelId="{49225C73-1633-42F1-AB3B-7CB183E5F8B8}">
      <dgm:prSet/>
      <dgm:spPr/>
      <dgm:t>
        <a:bodyPr rtlCol="0"/>
        <a:lstStyle/>
        <a:p>
          <a:pPr rtl="0">
            <a:lnSpc>
              <a:spcPct val="100000"/>
            </a:lnSpc>
            <a:defRPr cap="all"/>
          </a:pPr>
          <a:r>
            <a:rPr lang="fr-FR" noProof="0" dirty="0"/>
            <a:t>Ses besoins</a:t>
          </a:r>
        </a:p>
      </dgm:t>
    </dgm:pt>
    <dgm:pt modelId="{1A0E2090-1D4F-438A-8766-B6030CE01ADD}" type="parTrans" cxnId="{A9154303-8225-4248-91DC-1B0156A35F07}">
      <dgm:prSet/>
      <dgm:spPr/>
      <dgm:t>
        <a:bodyPr rtlCol="0"/>
        <a:lstStyle/>
        <a:p>
          <a:pPr rtl="0"/>
          <a:endParaRPr lang="fr-FR" noProof="0" dirty="0"/>
        </a:p>
      </dgm:t>
    </dgm:pt>
    <dgm:pt modelId="{9646853A-8964-4519-A5B1-0B7D18B2983D}" type="sibTrans" cxnId="{A9154303-8225-4248-91DC-1B0156A35F07}">
      <dgm:prSet/>
      <dgm:spPr/>
      <dgm:t>
        <a:bodyPr rtlCol="0"/>
        <a:lstStyle/>
        <a:p>
          <a:pPr rtl="0"/>
          <a:endParaRPr lang="fr-FR" noProof="0" dirty="0"/>
        </a:p>
      </dgm:t>
    </dgm:pt>
    <dgm:pt modelId="{1C383F32-22E8-4F62-A3E0-BDC3D5F48992}">
      <dgm:prSet/>
      <dgm:spPr/>
      <dgm:t>
        <a:bodyPr rtlCol="0"/>
        <a:lstStyle/>
        <a:p>
          <a:pPr rtl="0">
            <a:lnSpc>
              <a:spcPct val="100000"/>
            </a:lnSpc>
            <a:defRPr cap="all"/>
          </a:pPr>
          <a:r>
            <a:rPr lang="fr-FR" noProof="0" dirty="0"/>
            <a:t>Quelles contraintes?</a:t>
          </a:r>
        </a:p>
      </dgm:t>
    </dgm:pt>
    <dgm:pt modelId="{A7920A2F-3244-4159-AF04-6A1D38B7B317}" type="parTrans" cxnId="{C4CCE57E-E871-46D6-BAD5-880252C95D22}">
      <dgm:prSet/>
      <dgm:spPr/>
      <dgm:t>
        <a:bodyPr rtlCol="0"/>
        <a:lstStyle/>
        <a:p>
          <a:pPr rtl="0"/>
          <a:endParaRPr lang="fr-FR" noProof="0" dirty="0"/>
        </a:p>
      </dgm:t>
    </dgm:pt>
    <dgm:pt modelId="{8500F72A-2C6D-4FDF-9C1D-CA691380EB0B}" type="sibTrans" cxnId="{C4CCE57E-E871-46D6-BAD5-880252C95D22}">
      <dgm:prSet/>
      <dgm:spPr/>
      <dgm:t>
        <a:bodyPr rtlCol="0"/>
        <a:lstStyle/>
        <a:p>
          <a:pPr rtl="0"/>
          <a:endParaRPr lang="fr-FR" noProof="0" dirty="0"/>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DC92FC-92AE-4F82-BA4E-A3D82EBD16B2}">
      <dsp:nvSpPr>
        <dsp:cNvPr id="0" name=""/>
        <dsp:cNvSpPr/>
      </dsp:nvSpPr>
      <dsp:spPr>
        <a:xfrm>
          <a:off x="0" y="0"/>
          <a:ext cx="6948447" cy="1598104"/>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FR" sz="2400" b="1" kern="1200" cap="none" spc="0" dirty="0">
              <a:ln w="0"/>
              <a:solidFill>
                <a:schemeClr val="tx1"/>
              </a:solidFill>
              <a:effectLst>
                <a:outerShdw blurRad="38100" dist="19050" dir="2700000" algn="tl" rotWithShape="0">
                  <a:schemeClr val="dk1">
                    <a:alpha val="40000"/>
                  </a:schemeClr>
                </a:outerShdw>
              </a:effectLst>
            </a:rPr>
            <a:t>Cahier des charges</a:t>
          </a:r>
          <a:r>
            <a:rPr lang="fr-FR" sz="1800" b="0" kern="1200" cap="none" spc="0" dirty="0">
              <a:ln w="0"/>
              <a:solidFill>
                <a:schemeClr val="tx1"/>
              </a:solidFill>
              <a:effectLst>
                <a:outerShdw blurRad="38100" dist="19050" dir="2700000" algn="tl" rotWithShape="0">
                  <a:schemeClr val="dk1">
                    <a:alpha val="40000"/>
                  </a:schemeClr>
                </a:outerShdw>
              </a:effectLst>
            </a:rPr>
            <a:t> </a:t>
          </a:r>
        </a:p>
        <a:p>
          <a:pPr marL="114300" lvl="1" indent="-114300" algn="l" defTabSz="622300">
            <a:lnSpc>
              <a:spcPct val="90000"/>
            </a:lnSpc>
            <a:spcBef>
              <a:spcPct val="0"/>
            </a:spcBef>
            <a:spcAft>
              <a:spcPct val="15000"/>
            </a:spcAft>
            <a:buChar char="•"/>
          </a:pPr>
          <a:r>
            <a:rPr lang="fr-FR" sz="1400" b="0" kern="1200" cap="none" spc="0" dirty="0">
              <a:ln w="0"/>
              <a:solidFill>
                <a:schemeClr val="tx1"/>
              </a:solidFill>
              <a:effectLst>
                <a:outerShdw blurRad="38100" dist="19050" dir="2700000" algn="tl" rotWithShape="0">
                  <a:schemeClr val="dk1">
                    <a:alpha val="40000"/>
                  </a:schemeClr>
                </a:outerShdw>
              </a:effectLst>
            </a:rPr>
            <a:t>Contexte </a:t>
          </a:r>
        </a:p>
        <a:p>
          <a:pPr marL="114300" lvl="1" indent="-114300" algn="l" defTabSz="622300">
            <a:lnSpc>
              <a:spcPct val="90000"/>
            </a:lnSpc>
            <a:spcBef>
              <a:spcPct val="0"/>
            </a:spcBef>
            <a:spcAft>
              <a:spcPct val="15000"/>
            </a:spcAft>
            <a:buChar char="•"/>
          </a:pPr>
          <a:r>
            <a:rPr lang="fr-FR" sz="1400" b="0" kern="1200" cap="none" spc="0" dirty="0">
              <a:ln w="0"/>
              <a:solidFill>
                <a:schemeClr val="tx1"/>
              </a:solidFill>
              <a:effectLst>
                <a:outerShdw blurRad="38100" dist="19050" dir="2700000" algn="tl" rotWithShape="0">
                  <a:schemeClr val="dk1">
                    <a:alpha val="40000"/>
                  </a:schemeClr>
                </a:outerShdw>
              </a:effectLst>
            </a:rPr>
            <a:t>Expression des besoins</a:t>
          </a:r>
        </a:p>
        <a:p>
          <a:pPr marL="114300" lvl="1" indent="-114300" algn="l" defTabSz="622300">
            <a:lnSpc>
              <a:spcPct val="90000"/>
            </a:lnSpc>
            <a:spcBef>
              <a:spcPct val="0"/>
            </a:spcBef>
            <a:spcAft>
              <a:spcPct val="15000"/>
            </a:spcAft>
            <a:buChar char="•"/>
          </a:pPr>
          <a:r>
            <a:rPr lang="fr-FR" sz="1400" b="0" kern="1200" cap="none" spc="0" dirty="0">
              <a:ln w="0"/>
              <a:solidFill>
                <a:schemeClr val="tx1"/>
              </a:solidFill>
              <a:effectLst>
                <a:outerShdw blurRad="38100" dist="19050" dir="2700000" algn="tl" rotWithShape="0">
                  <a:schemeClr val="dk1">
                    <a:alpha val="40000"/>
                  </a:schemeClr>
                </a:outerShdw>
              </a:effectLst>
            </a:rPr>
            <a:t>Charte graphique </a:t>
          </a:r>
        </a:p>
      </dsp:txBody>
      <dsp:txXfrm>
        <a:off x="1549499" y="0"/>
        <a:ext cx="5398947" cy="1598104"/>
      </dsp:txXfrm>
    </dsp:sp>
    <dsp:sp modelId="{FE179045-7EF8-4B5F-A167-024F2A5F0CB1}">
      <dsp:nvSpPr>
        <dsp:cNvPr id="0" name=""/>
        <dsp:cNvSpPr/>
      </dsp:nvSpPr>
      <dsp:spPr>
        <a:xfrm>
          <a:off x="159810" y="159810"/>
          <a:ext cx="1389689" cy="1278483"/>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0D81870-8346-4660-82D9-B3D62176C198}">
      <dsp:nvSpPr>
        <dsp:cNvPr id="0" name=""/>
        <dsp:cNvSpPr/>
      </dsp:nvSpPr>
      <dsp:spPr>
        <a:xfrm>
          <a:off x="0" y="1757914"/>
          <a:ext cx="6948447" cy="1598104"/>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mj-lt"/>
            <a:buNone/>
          </a:pPr>
          <a:r>
            <a:rPr lang="fr-FR" sz="2400" b="1" kern="1200" cap="none" spc="0" dirty="0">
              <a:ln w="0"/>
              <a:solidFill>
                <a:schemeClr val="tx1"/>
              </a:solidFill>
              <a:effectLst>
                <a:outerShdw blurRad="38100" dist="19050" dir="2700000" algn="tl" rotWithShape="0">
                  <a:schemeClr val="dk1">
                    <a:alpha val="40000"/>
                  </a:schemeClr>
                </a:outerShdw>
              </a:effectLst>
            </a:rPr>
            <a:t>Développement frontend et backend</a:t>
          </a:r>
        </a:p>
        <a:p>
          <a:pPr marL="114300" lvl="1" indent="-114300" algn="l" defTabSz="622300">
            <a:lnSpc>
              <a:spcPct val="90000"/>
            </a:lnSpc>
            <a:spcBef>
              <a:spcPct val="0"/>
            </a:spcBef>
            <a:spcAft>
              <a:spcPct val="15000"/>
            </a:spcAft>
            <a:buChar char="•"/>
          </a:pPr>
          <a:r>
            <a:rPr lang="fr-FR" sz="1400" b="0" kern="1200" cap="none" spc="0" dirty="0">
              <a:ln w="0"/>
              <a:solidFill>
                <a:schemeClr val="tx1"/>
              </a:solidFill>
              <a:effectLst>
                <a:outerShdw blurRad="38100" dist="19050" dir="2700000" algn="tl" rotWithShape="0">
                  <a:schemeClr val="dk1">
                    <a:alpha val="40000"/>
                  </a:schemeClr>
                </a:outerShdw>
              </a:effectLst>
            </a:rPr>
            <a:t>Maquettes</a:t>
          </a:r>
        </a:p>
        <a:p>
          <a:pPr marL="114300" lvl="1" indent="-114300" algn="l" defTabSz="622300">
            <a:lnSpc>
              <a:spcPct val="90000"/>
            </a:lnSpc>
            <a:spcBef>
              <a:spcPct val="0"/>
            </a:spcBef>
            <a:spcAft>
              <a:spcPct val="15000"/>
            </a:spcAft>
            <a:buChar char="•"/>
          </a:pPr>
          <a:r>
            <a:rPr lang="fr-FR" sz="1400" b="0" kern="1200" cap="none" spc="0" dirty="0">
              <a:ln w="0"/>
              <a:solidFill>
                <a:schemeClr val="tx1"/>
              </a:solidFill>
              <a:effectLst>
                <a:outerShdw blurRad="38100" dist="19050" dir="2700000" algn="tl" rotWithShape="0">
                  <a:schemeClr val="dk1">
                    <a:alpha val="40000"/>
                  </a:schemeClr>
                </a:outerShdw>
              </a:effectLst>
            </a:rPr>
            <a:t>Outils utilisés</a:t>
          </a:r>
        </a:p>
        <a:p>
          <a:pPr marL="114300" lvl="1" indent="-114300" algn="l" defTabSz="622300">
            <a:lnSpc>
              <a:spcPct val="90000"/>
            </a:lnSpc>
            <a:spcBef>
              <a:spcPct val="0"/>
            </a:spcBef>
            <a:spcAft>
              <a:spcPct val="15000"/>
            </a:spcAft>
            <a:buChar char="•"/>
          </a:pPr>
          <a:r>
            <a:rPr lang="fr-FR" sz="1400" b="0" kern="1200" cap="none" spc="0" dirty="0">
              <a:ln w="0"/>
              <a:solidFill>
                <a:schemeClr val="tx1"/>
              </a:solidFill>
              <a:effectLst>
                <a:outerShdw blurRad="38100" dist="19050" dir="2700000" algn="tl" rotWithShape="0">
                  <a:schemeClr val="dk1">
                    <a:alpha val="40000"/>
                  </a:schemeClr>
                </a:outerShdw>
              </a:effectLst>
            </a:rPr>
            <a:t>Extraits de code et explications</a:t>
          </a:r>
        </a:p>
        <a:p>
          <a:pPr marL="114300" lvl="1" indent="-114300" algn="l" defTabSz="622300">
            <a:lnSpc>
              <a:spcPct val="90000"/>
            </a:lnSpc>
            <a:spcBef>
              <a:spcPct val="0"/>
            </a:spcBef>
            <a:spcAft>
              <a:spcPct val="15000"/>
            </a:spcAft>
            <a:buChar char="•"/>
          </a:pPr>
          <a:r>
            <a:rPr lang="fr-FR" sz="1400" b="0" kern="1200" cap="none" spc="0" dirty="0">
              <a:ln w="0"/>
              <a:solidFill>
                <a:schemeClr val="tx1"/>
              </a:solidFill>
              <a:effectLst>
                <a:outerShdw blurRad="38100" dist="19050" dir="2700000" algn="tl" rotWithShape="0">
                  <a:schemeClr val="dk1">
                    <a:alpha val="40000"/>
                  </a:schemeClr>
                </a:outerShdw>
              </a:effectLst>
            </a:rPr>
            <a:t>Base de données</a:t>
          </a:r>
        </a:p>
      </dsp:txBody>
      <dsp:txXfrm>
        <a:off x="1549499" y="1757914"/>
        <a:ext cx="5398947" cy="1598104"/>
      </dsp:txXfrm>
    </dsp:sp>
    <dsp:sp modelId="{8A56E198-3CE2-48A0-9C53-5A22860B9CF2}">
      <dsp:nvSpPr>
        <dsp:cNvPr id="0" name=""/>
        <dsp:cNvSpPr/>
      </dsp:nvSpPr>
      <dsp:spPr>
        <a:xfrm>
          <a:off x="159810" y="1917724"/>
          <a:ext cx="1389689" cy="1278483"/>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C4AD413-71B4-468F-9AA9-DF2DC75EC1E3}">
      <dsp:nvSpPr>
        <dsp:cNvPr id="0" name=""/>
        <dsp:cNvSpPr/>
      </dsp:nvSpPr>
      <dsp:spPr>
        <a:xfrm>
          <a:off x="0" y="3515828"/>
          <a:ext cx="6948447" cy="1598104"/>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mj-lt"/>
            <a:buNone/>
          </a:pPr>
          <a:r>
            <a:rPr lang="fr-FR" sz="2400" b="1" kern="1200" cap="none" spc="0" dirty="0">
              <a:ln w="0"/>
              <a:solidFill>
                <a:schemeClr val="tx1"/>
              </a:solidFill>
              <a:effectLst>
                <a:outerShdw blurRad="38100" dist="19050" dir="2700000" algn="tl" rotWithShape="0">
                  <a:schemeClr val="dk1">
                    <a:alpha val="40000"/>
                  </a:schemeClr>
                </a:outerShdw>
              </a:effectLst>
            </a:rPr>
            <a:t>Sécurité et mise en ligne</a:t>
          </a:r>
        </a:p>
        <a:p>
          <a:pPr marL="114300" lvl="1" indent="-114300" algn="l" defTabSz="622300">
            <a:lnSpc>
              <a:spcPct val="90000"/>
            </a:lnSpc>
            <a:spcBef>
              <a:spcPct val="0"/>
            </a:spcBef>
            <a:spcAft>
              <a:spcPct val="15000"/>
            </a:spcAft>
            <a:buChar char="•"/>
          </a:pPr>
          <a:r>
            <a:rPr lang="fr-FR" sz="1400" b="0" kern="1200" cap="none" spc="0" dirty="0">
              <a:ln w="0"/>
              <a:solidFill>
                <a:schemeClr val="tx1"/>
              </a:solidFill>
              <a:effectLst>
                <a:outerShdw blurRad="38100" dist="19050" dir="2700000" algn="tl" rotWithShape="0">
                  <a:schemeClr val="dk1">
                    <a:alpha val="40000"/>
                  </a:schemeClr>
                </a:outerShdw>
              </a:effectLst>
            </a:rPr>
            <a:t>Bonnes pratiques</a:t>
          </a:r>
        </a:p>
        <a:p>
          <a:pPr marL="114300" lvl="1" indent="-114300" algn="l" defTabSz="622300">
            <a:lnSpc>
              <a:spcPct val="90000"/>
            </a:lnSpc>
            <a:spcBef>
              <a:spcPct val="0"/>
            </a:spcBef>
            <a:spcAft>
              <a:spcPct val="15000"/>
            </a:spcAft>
            <a:buChar char="•"/>
          </a:pPr>
          <a:r>
            <a:rPr lang="fr-FR" sz="1400" b="0" kern="1200" cap="none" spc="0" dirty="0">
              <a:ln w="0"/>
              <a:solidFill>
                <a:schemeClr val="tx1"/>
              </a:solidFill>
              <a:effectLst>
                <a:outerShdw blurRad="38100" dist="19050" dir="2700000" algn="tl" rotWithShape="0">
                  <a:schemeClr val="dk1">
                    <a:alpha val="40000"/>
                  </a:schemeClr>
                </a:outerShdw>
              </a:effectLst>
            </a:rPr>
            <a:t>Pb rencontrés et solutions apportées</a:t>
          </a:r>
        </a:p>
        <a:p>
          <a:pPr marL="114300" lvl="1" indent="-114300" algn="l" defTabSz="622300">
            <a:lnSpc>
              <a:spcPct val="90000"/>
            </a:lnSpc>
            <a:spcBef>
              <a:spcPct val="0"/>
            </a:spcBef>
            <a:spcAft>
              <a:spcPct val="15000"/>
            </a:spcAft>
            <a:buChar char="•"/>
          </a:pPr>
          <a:r>
            <a:rPr lang="fr-FR" sz="1400" b="0" kern="1200" cap="none" spc="0" dirty="0">
              <a:ln w="0"/>
              <a:solidFill>
                <a:schemeClr val="tx1"/>
              </a:solidFill>
              <a:effectLst>
                <a:outerShdw blurRad="38100" dist="19050" dir="2700000" algn="tl" rotWithShape="0">
                  <a:schemeClr val="dk1">
                    <a:alpha val="40000"/>
                  </a:schemeClr>
                </a:outerShdw>
              </a:effectLst>
            </a:rPr>
            <a:t>SEO</a:t>
          </a:r>
        </a:p>
        <a:p>
          <a:pPr marL="114300" lvl="1" indent="-114300" algn="l" defTabSz="622300">
            <a:lnSpc>
              <a:spcPct val="90000"/>
            </a:lnSpc>
            <a:spcBef>
              <a:spcPct val="0"/>
            </a:spcBef>
            <a:spcAft>
              <a:spcPct val="15000"/>
            </a:spcAft>
            <a:buChar char="•"/>
          </a:pPr>
          <a:r>
            <a:rPr lang="fr-FR" sz="1400" b="0" kern="1200" cap="none" spc="0">
              <a:ln w="0"/>
              <a:solidFill>
                <a:schemeClr val="tx1"/>
              </a:solidFill>
              <a:effectLst>
                <a:outerShdw blurRad="38100" dist="19050" dir="2700000" algn="tl" rotWithShape="0">
                  <a:schemeClr val="dk1">
                    <a:alpha val="40000"/>
                  </a:schemeClr>
                </a:outerShdw>
              </a:effectLst>
            </a:rPr>
            <a:t>Mise en ligne</a:t>
          </a:r>
          <a:endParaRPr lang="fr-FR"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fr-FR" sz="1400" b="0" kern="1200" cap="none" spc="0" dirty="0">
              <a:ln w="0"/>
              <a:solidFill>
                <a:schemeClr val="tx1"/>
              </a:solidFill>
              <a:effectLst>
                <a:outerShdw blurRad="38100" dist="19050" dir="2700000" algn="tl" rotWithShape="0">
                  <a:schemeClr val="dk1">
                    <a:alpha val="40000"/>
                  </a:schemeClr>
                </a:outerShdw>
              </a:effectLst>
            </a:rPr>
            <a:t>Tests et remise en main</a:t>
          </a:r>
        </a:p>
      </dsp:txBody>
      <dsp:txXfrm>
        <a:off x="1549499" y="3515828"/>
        <a:ext cx="5398947" cy="1598104"/>
      </dsp:txXfrm>
    </dsp:sp>
    <dsp:sp modelId="{17CA0E94-AF3F-4C6E-9E32-B08749D45929}">
      <dsp:nvSpPr>
        <dsp:cNvPr id="0" name=""/>
        <dsp:cNvSpPr/>
      </dsp:nvSpPr>
      <dsp:spPr>
        <a:xfrm>
          <a:off x="159810" y="3675639"/>
          <a:ext cx="1389689" cy="1278483"/>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rtl="0">
            <a:lnSpc>
              <a:spcPct val="100000"/>
            </a:lnSpc>
            <a:spcBef>
              <a:spcPct val="0"/>
            </a:spcBef>
            <a:spcAft>
              <a:spcPct val="35000"/>
            </a:spcAft>
            <a:buNone/>
            <a:defRPr cap="all"/>
          </a:pPr>
          <a:r>
            <a:rPr lang="fr-FR" sz="2400" kern="1200" noProof="0" dirty="0"/>
            <a:t>Le client</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rtl="0">
            <a:lnSpc>
              <a:spcPct val="100000"/>
            </a:lnSpc>
            <a:spcBef>
              <a:spcPct val="0"/>
            </a:spcBef>
            <a:spcAft>
              <a:spcPct val="35000"/>
            </a:spcAft>
            <a:buNone/>
            <a:defRPr cap="all"/>
          </a:pPr>
          <a:r>
            <a:rPr lang="fr-FR" sz="2400" kern="1200" noProof="0" dirty="0"/>
            <a:t>Ses besoins</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rtl="0">
            <a:lnSpc>
              <a:spcPct val="100000"/>
            </a:lnSpc>
            <a:spcBef>
              <a:spcPct val="0"/>
            </a:spcBef>
            <a:spcAft>
              <a:spcPct val="35000"/>
            </a:spcAft>
            <a:buNone/>
            <a:defRPr cap="all"/>
          </a:pPr>
          <a:r>
            <a:rPr lang="fr-FR" sz="2400" kern="1200" noProof="0" dirty="0"/>
            <a:t>Quelles contraintes?</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Liste d’icônes en forme de feuilles avec étiquettes"/>
  <dgm:desc val="Permet de représenter des blocs d’informations non séquentiels ou groupés accompagnés d’éléments visuels associés. Fonctionne de manière optimale avec des icônes ou des petites images avec de courtes légendes de text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B00FB3-878C-48C2-8C7D-21F9269E0B92}" type="datetimeFigureOut">
              <a:rPr lang="fr-FR" smtClean="0"/>
              <a:t>08/05/2025</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C63EFA-D7B4-42C0-A4A1-6A6729E7549E}" type="slidenum">
              <a:rPr lang="fr-FR" smtClean="0"/>
              <a:t>‹N°›</a:t>
            </a:fld>
            <a:endParaRPr lang="fr-FR" dirty="0"/>
          </a:p>
        </p:txBody>
      </p:sp>
    </p:spTree>
    <p:extLst>
      <p:ext uri="{BB962C8B-B14F-4D97-AF65-F5344CB8AC3E}">
        <p14:creationId xmlns:p14="http://schemas.microsoft.com/office/powerpoint/2010/main" val="403859479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31.05801" units="1/cm"/>
          <inkml:channelProperty channel="Y" name="resolution" value="65.45454" units="1/cm"/>
          <inkml:channelProperty channel="T" name="resolution" value="1" units="1/dev"/>
        </inkml:channelProperties>
      </inkml:inkSource>
      <inkml:timestamp xml:id="ts0" timeString="2025-05-08T05:37:13.2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3668 13237 0,'30'0'219,"28"0"-219,-28 0 15,-1 0-15,0 0 16,30 0 0,-30 0-16,1 0 15,-1 0-15,1 0 16,-1 0 0,0 0-1,30 0-15,-30 0 16,1 0-16,28 0 15,-28 0 1,28 0-16,30 0 16,-29 0-16,29 0 15,59 0-15,-59 0 16,29 0-16,30 0 16,-59 0-16,59 0 15,-30 0-15,-29 0 16,30 0-16,-30 0 0,0 0 15,0 0-15,-30-29 16,1 29 0,-30 0-16,1 0 0,-1 0 15,1 0 1,-1 0 0,0 0-16,1 0 15,-1 0 1,0 0-1,1 0 1,28 0 0,-28 0-16,-1 0 15,30 0-15,-30 0 16,0 0 0,30 0-16,-30 0 15,1 0-15,-1 0 16,0 0-1,1 0-15,-1 0 16,1 0 0,-1 0-1,-29 29 32,29-29-47,-29 30 16,30-30 281,-1 0-266,0 0-31,1 0 16,-1 0-16,0 0 15,1 0 1,-1 0-16,0 0 0,1 0 15,-1 0 1,0 0-16,1 0 31,-1 0-15,-29 29 46</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31.05801" units="1/cm"/>
          <inkml:channelProperty channel="Y" name="resolution" value="65.45454" units="1/cm"/>
          <inkml:channelProperty channel="T" name="resolution" value="1" units="1/dev"/>
        </inkml:channelProperties>
      </inkml:inkSource>
      <inkml:timestamp xml:id="ts0" timeString="2025-05-08T05:37:19.0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18900 8013 0,'-59'29'188,"30"0"-173,-1 1-15,1-30 16,29 29 0,-30-29-16,30 29 15,0 1 1,0-1-1,30 30-15,29-1 16,29 31-16,-59 28 16,30-29-16,29-29 15,0 58-15,-30-58 16,1 0-16,0-1 16,-1-28-16,30 28 15,30-28-15,-1 58 16,89-59-16,28 0 15,89 30-15,-29 29 16,29-58-16,-89-30 16,1 58-16,-29-28 15,-30-1-15,29 30 16,-29-59-16,0 0 16,0 0-16,59 0 15,0 0-15,29-30 16,-88 1-16,88 0 15,-88-30-15,88 30 16,-29-60-16,-29 60 16,58-59-16,29 0 15,30 0-15,-29 0 16,28 0-16,-28 0 16,-30 0-16,-88 58 15,29-28-15,1-1 16,-118 0-16,59 30 15,-59 0-15,0-30 16,0 29-16,0 1 16,0 0-16,0-1 15,0 1-15,0-59 16,0 59-16,-29-1 16,-1 1-16,-28 0 0,-1 29 15,-29-30 16,0 1-15,0 0-16,-29-30 16,-30 59-16,-29-88 15,-29 0-15,-59 58 16,-89-58-16,-87 88 16,-59 0-16,-176 88 15,59-58-15,-117 87 16,146-29-16,29-29 15,177-30-15,-30 59 16,29 0-16,-28 59 16,87-59-16,-88 0 15,59-29-15,-30 29 16,-28 29-16,87-58 16,-147 88-16,59-59 15,30 0-15,88 29 16,-1-29-16,-58 30 15,59 29-15,-30-59 16,29 29-16,-58-29 16,117-29-16,1 29 15,58-29-15,-30-30 16,60 0-16,-1 1 16,30-30-1,-1 0 1,1-30-1,29 1 1,0 0 0,0-30-1,0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A74C6-9610-4EFF-A8CF-5CEBE7B27DC5}" type="datetimeFigureOut">
              <a:rPr lang="fr-FR" noProof="0" smtClean="0"/>
              <a:t>08/05/2025</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1FD56-AA2F-4452-9FAC-B4C8D48F1372}" type="slidenum">
              <a:rPr lang="fr-FR" noProof="0" smtClean="0"/>
              <a:t>‹N°›</a:t>
            </a:fld>
            <a:endParaRPr lang="fr-FR" noProof="0" dirty="0"/>
          </a:p>
        </p:txBody>
      </p:sp>
    </p:spTree>
    <p:extLst>
      <p:ext uri="{BB962C8B-B14F-4D97-AF65-F5344CB8AC3E}">
        <p14:creationId xmlns:p14="http://schemas.microsoft.com/office/powerpoint/2010/main" val="84143557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CA1FD56-AA2F-4452-9FAC-B4C8D48F1372}" type="slidenum">
              <a:rPr lang="fr-FR" smtClean="0"/>
              <a:t>1</a:t>
            </a:fld>
            <a:endParaRPr lang="fr-FR" dirty="0"/>
          </a:p>
        </p:txBody>
      </p:sp>
      <p:sp>
        <p:nvSpPr>
          <p:cNvPr id="6" name="Espace réservé de l'en-tête 5">
            <a:extLst>
              <a:ext uri="{FF2B5EF4-FFF2-40B4-BE49-F238E27FC236}">
                <a16:creationId xmlns:a16="http://schemas.microsoft.com/office/drawing/2014/main" id="{45CA5E57-221B-E287-30AE-28BA62F03351}"/>
              </a:ext>
            </a:extLst>
          </p:cNvPr>
          <p:cNvSpPr>
            <a:spLocks noGrp="1"/>
          </p:cNvSpPr>
          <p:nvPr>
            <p:ph type="hdr" sz="quarter"/>
          </p:nvPr>
        </p:nvSpPr>
        <p:spPr/>
        <p:txBody>
          <a:bodyPr/>
          <a:lstStyle/>
          <a:p>
            <a:endParaRPr lang="fr-FR" noProof="0" dirty="0"/>
          </a:p>
        </p:txBody>
      </p:sp>
    </p:spTree>
    <p:extLst>
      <p:ext uri="{BB962C8B-B14F-4D97-AF65-F5344CB8AC3E}">
        <p14:creationId xmlns:p14="http://schemas.microsoft.com/office/powerpoint/2010/main" val="1396473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CA1FD56-AA2F-4452-9FAC-B4C8D48F1372}" type="slidenum">
              <a:rPr lang="fr-FR" noProof="0" smtClean="0"/>
              <a:t>2</a:t>
            </a:fld>
            <a:endParaRPr lang="fr-FR" noProof="0" dirty="0"/>
          </a:p>
        </p:txBody>
      </p:sp>
      <p:sp>
        <p:nvSpPr>
          <p:cNvPr id="6" name="Espace réservé de l'en-tête 5">
            <a:extLst>
              <a:ext uri="{FF2B5EF4-FFF2-40B4-BE49-F238E27FC236}">
                <a16:creationId xmlns:a16="http://schemas.microsoft.com/office/drawing/2014/main" id="{800F9530-FC27-918C-AB92-35A933B0E0F5}"/>
              </a:ext>
            </a:extLst>
          </p:cNvPr>
          <p:cNvSpPr>
            <a:spLocks noGrp="1"/>
          </p:cNvSpPr>
          <p:nvPr>
            <p:ph type="hdr" sz="quarter"/>
          </p:nvPr>
        </p:nvSpPr>
        <p:spPr/>
        <p:txBody>
          <a:bodyPr/>
          <a:lstStyle/>
          <a:p>
            <a:endParaRPr lang="fr-FR" noProof="0" dirty="0"/>
          </a:p>
        </p:txBody>
      </p:sp>
    </p:spTree>
    <p:extLst>
      <p:ext uri="{BB962C8B-B14F-4D97-AF65-F5344CB8AC3E}">
        <p14:creationId xmlns:p14="http://schemas.microsoft.com/office/powerpoint/2010/main" val="133889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CA1FD56-AA2F-4452-9FAC-B4C8D48F1372}" type="slidenum">
              <a:rPr lang="fr-FR" smtClean="0"/>
              <a:t>4</a:t>
            </a:fld>
            <a:endParaRPr lang="fr-FR" dirty="0"/>
          </a:p>
        </p:txBody>
      </p:sp>
      <p:sp>
        <p:nvSpPr>
          <p:cNvPr id="6" name="Espace réservé de l'en-tête 5">
            <a:extLst>
              <a:ext uri="{FF2B5EF4-FFF2-40B4-BE49-F238E27FC236}">
                <a16:creationId xmlns:a16="http://schemas.microsoft.com/office/drawing/2014/main" id="{F0C3DAE8-FD7E-3C69-A187-D82632CE333E}"/>
              </a:ext>
            </a:extLst>
          </p:cNvPr>
          <p:cNvSpPr>
            <a:spLocks noGrp="1"/>
          </p:cNvSpPr>
          <p:nvPr>
            <p:ph type="hdr" sz="quarter"/>
          </p:nvPr>
        </p:nvSpPr>
        <p:spPr/>
        <p:txBody>
          <a:bodyPr/>
          <a:lstStyle/>
          <a:p>
            <a:endParaRPr lang="fr-FR" noProof="0" dirty="0"/>
          </a:p>
        </p:txBody>
      </p:sp>
    </p:spTree>
    <p:extLst>
      <p:ext uri="{BB962C8B-B14F-4D97-AF65-F5344CB8AC3E}">
        <p14:creationId xmlns:p14="http://schemas.microsoft.com/office/powerpoint/2010/main" val="187257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venu à moi pour du SEO, et finalement avec une bonne hiérarchisation le SEO viendra naturellement </a:t>
            </a:r>
          </a:p>
        </p:txBody>
      </p:sp>
      <p:sp>
        <p:nvSpPr>
          <p:cNvPr id="4" name="Espace réservé de l'en-tête 3"/>
          <p:cNvSpPr>
            <a:spLocks noGrp="1"/>
          </p:cNvSpPr>
          <p:nvPr>
            <p:ph type="hdr" sz="quarter"/>
          </p:nvPr>
        </p:nvSpPr>
        <p:spPr/>
        <p:txBody>
          <a:bodyPr/>
          <a:lstStyle/>
          <a:p>
            <a:endParaRPr lang="fr-FR" noProof="0" dirty="0"/>
          </a:p>
        </p:txBody>
      </p:sp>
      <p:sp>
        <p:nvSpPr>
          <p:cNvPr id="5" name="Espace réservé du numéro de diapositive 4"/>
          <p:cNvSpPr>
            <a:spLocks noGrp="1"/>
          </p:cNvSpPr>
          <p:nvPr>
            <p:ph type="sldNum" sz="quarter" idx="5"/>
          </p:nvPr>
        </p:nvSpPr>
        <p:spPr/>
        <p:txBody>
          <a:bodyPr/>
          <a:lstStyle/>
          <a:p>
            <a:fld id="{0CA1FD56-AA2F-4452-9FAC-B4C8D48F1372}" type="slidenum">
              <a:rPr lang="fr-FR" noProof="0" smtClean="0"/>
              <a:t>5</a:t>
            </a:fld>
            <a:endParaRPr lang="fr-FR" noProof="0" dirty="0"/>
          </a:p>
        </p:txBody>
      </p:sp>
    </p:spTree>
    <p:extLst>
      <p:ext uri="{BB962C8B-B14F-4D97-AF65-F5344CB8AC3E}">
        <p14:creationId xmlns:p14="http://schemas.microsoft.com/office/powerpoint/2010/main" val="2270004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Points positifs : contenus ! </a:t>
            </a:r>
          </a:p>
          <a:p>
            <a:r>
              <a:rPr lang="fr-FR" dirty="0"/>
              <a:t>Points négatifs : Non rangés, presque pas ergonomique, </a:t>
            </a:r>
          </a:p>
        </p:txBody>
      </p:sp>
      <p:sp>
        <p:nvSpPr>
          <p:cNvPr id="4" name="Espace réservé de l'en-tête 3"/>
          <p:cNvSpPr>
            <a:spLocks noGrp="1"/>
          </p:cNvSpPr>
          <p:nvPr>
            <p:ph type="hdr" sz="quarter"/>
          </p:nvPr>
        </p:nvSpPr>
        <p:spPr/>
        <p:txBody>
          <a:bodyPr/>
          <a:lstStyle/>
          <a:p>
            <a:endParaRPr lang="fr-FR" noProof="0" dirty="0"/>
          </a:p>
        </p:txBody>
      </p:sp>
      <p:sp>
        <p:nvSpPr>
          <p:cNvPr id="5" name="Espace réservé du numéro de diapositive 4"/>
          <p:cNvSpPr>
            <a:spLocks noGrp="1"/>
          </p:cNvSpPr>
          <p:nvPr>
            <p:ph type="sldNum" sz="quarter" idx="5"/>
          </p:nvPr>
        </p:nvSpPr>
        <p:spPr/>
        <p:txBody>
          <a:bodyPr/>
          <a:lstStyle/>
          <a:p>
            <a:fld id="{0CA1FD56-AA2F-4452-9FAC-B4C8D48F1372}" type="slidenum">
              <a:rPr lang="fr-FR" noProof="0" smtClean="0"/>
              <a:t>6</a:t>
            </a:fld>
            <a:endParaRPr lang="fr-FR" noProof="0" dirty="0"/>
          </a:p>
        </p:txBody>
      </p:sp>
    </p:spTree>
    <p:extLst>
      <p:ext uri="{BB962C8B-B14F-4D97-AF65-F5344CB8AC3E}">
        <p14:creationId xmlns:p14="http://schemas.microsoft.com/office/powerpoint/2010/main" val="3213967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Comment je me suis organisé pour mener à bien ce projet</a:t>
            </a:r>
          </a:p>
        </p:txBody>
      </p:sp>
      <p:sp>
        <p:nvSpPr>
          <p:cNvPr id="4" name="Espace réservé de l'en-tête 3"/>
          <p:cNvSpPr>
            <a:spLocks noGrp="1"/>
          </p:cNvSpPr>
          <p:nvPr>
            <p:ph type="hdr" sz="quarter"/>
          </p:nvPr>
        </p:nvSpPr>
        <p:spPr/>
        <p:txBody>
          <a:bodyPr/>
          <a:lstStyle/>
          <a:p>
            <a:endParaRPr lang="fr-FR" noProof="0" dirty="0"/>
          </a:p>
        </p:txBody>
      </p:sp>
      <p:sp>
        <p:nvSpPr>
          <p:cNvPr id="5" name="Espace réservé du numéro de diapositive 4"/>
          <p:cNvSpPr>
            <a:spLocks noGrp="1"/>
          </p:cNvSpPr>
          <p:nvPr>
            <p:ph type="sldNum" sz="quarter" idx="5"/>
          </p:nvPr>
        </p:nvSpPr>
        <p:spPr/>
        <p:txBody>
          <a:bodyPr/>
          <a:lstStyle/>
          <a:p>
            <a:fld id="{0CA1FD56-AA2F-4452-9FAC-B4C8D48F1372}" type="slidenum">
              <a:rPr lang="fr-FR" noProof="0" smtClean="0"/>
              <a:t>7</a:t>
            </a:fld>
            <a:endParaRPr lang="fr-FR" noProof="0" dirty="0"/>
          </a:p>
        </p:txBody>
      </p:sp>
    </p:spTree>
    <p:extLst>
      <p:ext uri="{BB962C8B-B14F-4D97-AF65-F5344CB8AC3E}">
        <p14:creationId xmlns:p14="http://schemas.microsoft.com/office/powerpoint/2010/main" val="376920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d’autre encore : </a:t>
            </a:r>
            <a:r>
              <a:rPr lang="fr-FR" dirty="0" err="1"/>
              <a:t>Freepik</a:t>
            </a:r>
            <a:r>
              <a:rPr lang="fr-FR" dirty="0"/>
              <a:t>, Adobe </a:t>
            </a:r>
            <a:r>
              <a:rPr lang="fr-FR" dirty="0" err="1"/>
              <a:t>color</a:t>
            </a:r>
            <a:r>
              <a:rPr lang="fr-FR" dirty="0"/>
              <a:t>, </a:t>
            </a:r>
            <a:r>
              <a:rPr lang="fr-FR" dirty="0" err="1"/>
              <a:t>codePen</a:t>
            </a:r>
            <a:r>
              <a:rPr lang="fr-FR" dirty="0"/>
              <a:t>, </a:t>
            </a:r>
            <a:r>
              <a:rPr lang="fr-FR" dirty="0" err="1"/>
              <a:t>DrawIO</a:t>
            </a:r>
            <a:r>
              <a:rPr lang="fr-FR" dirty="0"/>
              <a:t>, </a:t>
            </a:r>
            <a:r>
              <a:rPr lang="fr-FR" dirty="0" err="1"/>
              <a:t>removebg</a:t>
            </a:r>
            <a:r>
              <a:rPr lang="fr-FR" dirty="0"/>
              <a:t>…</a:t>
            </a:r>
          </a:p>
        </p:txBody>
      </p:sp>
      <p:sp>
        <p:nvSpPr>
          <p:cNvPr id="4" name="Espace réservé de l'en-tête 3"/>
          <p:cNvSpPr>
            <a:spLocks noGrp="1"/>
          </p:cNvSpPr>
          <p:nvPr>
            <p:ph type="hdr" sz="quarter"/>
          </p:nvPr>
        </p:nvSpPr>
        <p:spPr/>
        <p:txBody>
          <a:bodyPr/>
          <a:lstStyle/>
          <a:p>
            <a:endParaRPr lang="fr-FR" noProof="0" dirty="0"/>
          </a:p>
        </p:txBody>
      </p:sp>
      <p:sp>
        <p:nvSpPr>
          <p:cNvPr id="5" name="Espace réservé du numéro de diapositive 4"/>
          <p:cNvSpPr>
            <a:spLocks noGrp="1"/>
          </p:cNvSpPr>
          <p:nvPr>
            <p:ph type="sldNum" sz="quarter" idx="5"/>
          </p:nvPr>
        </p:nvSpPr>
        <p:spPr/>
        <p:txBody>
          <a:bodyPr/>
          <a:lstStyle/>
          <a:p>
            <a:fld id="{0CA1FD56-AA2F-4452-9FAC-B4C8D48F1372}" type="slidenum">
              <a:rPr lang="fr-FR" noProof="0" smtClean="0"/>
              <a:t>10</a:t>
            </a:fld>
            <a:endParaRPr lang="fr-FR" noProof="0" dirty="0"/>
          </a:p>
        </p:txBody>
      </p:sp>
    </p:spTree>
    <p:extLst>
      <p:ext uri="{BB962C8B-B14F-4D97-AF65-F5344CB8AC3E}">
        <p14:creationId xmlns:p14="http://schemas.microsoft.com/office/powerpoint/2010/main" val="914919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noProof="0"/>
              <a:t>Modifiez le style des sous-titres du masque</a:t>
            </a:r>
            <a:endParaRPr lang="fr-FR" noProof="0" dirty="0"/>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25124699-3478-4A20-84F9-EEDD66C42B82}" type="datetime1">
              <a:rPr lang="fr-FR" noProof="0" smtClean="0"/>
              <a:t>08/05/2025</a:t>
            </a:fld>
            <a:endParaRPr lang="fr-FR" noProof="0"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71CAD574-1DE0-4773-8F88-B29AC188D670}" type="datetime1">
              <a:rPr lang="fr-FR" noProof="0" smtClean="0"/>
              <a:t>08/05/2025</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B44F3586-ACA4-4BCA-B55C-063570036C14}" type="datetime1">
              <a:rPr lang="fr-FR" noProof="0" smtClean="0"/>
              <a:t>08/05/2025</a:t>
            </a:fld>
            <a:endParaRPr lang="fr-FR" noProof="0"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fr-FR" noProof="0" dirty="0"/>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067F56E0-CC87-4913-A202-12FD5BC9679C}" type="datetime1">
              <a:rPr lang="fr-FR" noProof="0" smtClean="0"/>
              <a:t>08/05/2025</a:t>
            </a:fld>
            <a:endParaRPr lang="fr-FR" noProof="0"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fr-FR" noProof="0"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6C625740-8635-4C87-80D9-2CD6406E2C00}" type="datetime1">
              <a:rPr lang="fr-FR" noProof="0" smtClean="0"/>
              <a:t>08/05/2025</a:t>
            </a:fld>
            <a:endParaRPr lang="fr-FR" noProof="0"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fr-FR" noProof="0" dirty="0"/>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39E1718C-1FFE-4681-97B9-AA228BE1FA53}" type="datetime1">
              <a:rPr lang="fr-FR" noProof="0" smtClean="0"/>
              <a:t>08/05/2025</a:t>
            </a:fld>
            <a:endParaRPr lang="fr-FR" noProof="0"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fr-FR" noProof="0" dirty="0"/>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A344EFC-4DE3-4A84-BBD3-FB78FB08B460}" type="datetime1">
              <a:rPr lang="fr-FR" noProof="0" smtClean="0"/>
              <a:t>08/05/2025</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5458984" y="812799"/>
            <a:ext cx="5928344" cy="5294757"/>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a:xfrm>
            <a:off x="643464" y="6446520"/>
            <a:ext cx="3517568" cy="365125"/>
          </a:xfrm>
        </p:spPr>
        <p:txBody>
          <a:bodyPr rtlCol="0"/>
          <a:lstStyle>
            <a:lvl1pPr algn="l">
              <a:defRPr/>
            </a:lvl1pPr>
          </a:lstStyle>
          <a:p>
            <a:pPr rtl="0"/>
            <a:fld id="{855F8710-C225-4C08-AF30-2D8C78FD1FE4}" type="datetime1">
              <a:rPr lang="fr-FR" noProof="0" smtClean="0"/>
              <a:t>08/05/2025</a:t>
            </a:fld>
            <a:endParaRPr lang="fr-FR" noProof="0" dirty="0"/>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fr-FR" noProof="0" dirty="0"/>
          </a:p>
        </p:txBody>
      </p:sp>
      <p:sp>
        <p:nvSpPr>
          <p:cNvPr id="7" name="Espace réservé d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fr-FR" noProof="0" smtClean="0"/>
              <a:pPr rtl="0"/>
              <a:t>‹N°›</a:t>
            </a:fld>
            <a:endParaRPr lang="fr-FR" noProof="0"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pPr rtl="0"/>
            <a:fld id="{69B16A8F-EF78-4FC8-91F8-26E4FABC6D3F}" type="datetime1">
              <a:rPr lang="fr-FR" noProof="0" smtClean="0"/>
              <a:t>08/05/2025</a:t>
            </a:fld>
            <a:endParaRPr lang="fr-FR" noProof="0" dirty="0"/>
          </a:p>
        </p:txBody>
      </p:sp>
      <p:sp>
        <p:nvSpPr>
          <p:cNvPr id="6" name="Espace réservé au pied de page 5"/>
          <p:cNvSpPr>
            <a:spLocks noGrp="1"/>
          </p:cNvSpPr>
          <p:nvPr>
            <p:ph type="ftr" sz="quarter" idx="11"/>
          </p:nvPr>
        </p:nvSpPr>
        <p:spPr>
          <a:xfrm>
            <a:off x="1097279" y="6446838"/>
            <a:ext cx="6818262" cy="365125"/>
          </a:xfrm>
        </p:spPr>
        <p:txBody>
          <a:bodyPr rtlCol="0"/>
          <a:lstStyle/>
          <a:p>
            <a:pPr algn="l"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pPr rtl="0"/>
            <a:fld id="{9FC6421E-FDD6-4AE7-95A6-3618E8E48D23}" type="datetime1">
              <a:rPr lang="fr-FR" noProof="0" smtClean="0"/>
              <a:t>08/05/2025</a:t>
            </a:fld>
            <a:endParaRPr lang="fr-FR" noProof="0" dirty="0"/>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pPr rtl="0"/>
            <a:fld id="{3A98EE3D-8CD1-4C3F-BD1C-C98C9596463C}" type="slidenum">
              <a:rPr lang="fr-FR" noProof="0" smtClean="0"/>
              <a:t>‹N°›</a:t>
            </a:fld>
            <a:endParaRPr lang="fr-FR" noProof="0" dirty="0"/>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hemeOverride" Target="../theme/themeOverride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customXml" Target="../ink/ink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3.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hyperlink" Target="https://jemeremetsausport.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sport, danseur, personne, chaussures&#10;&#10;Le contenu généré par l’IA peut être incorrect.">
            <a:extLst>
              <a:ext uri="{FF2B5EF4-FFF2-40B4-BE49-F238E27FC236}">
                <a16:creationId xmlns:a16="http://schemas.microsoft.com/office/drawing/2014/main" id="{43D94931-D969-134E-F6F8-12394DEE12B5}"/>
              </a:ext>
            </a:extLst>
          </p:cNvPr>
          <p:cNvPicPr>
            <a:picLocks noChangeAspect="1"/>
          </p:cNvPicPr>
          <p:nvPr/>
        </p:nvPicPr>
        <p:blipFill>
          <a:blip r:embed="rId4"/>
          <a:srcRect l="25262" r="2" b="2"/>
          <a:stretch/>
        </p:blipFill>
        <p:spPr>
          <a:xfrm>
            <a:off x="4630309" y="0"/>
            <a:ext cx="7678649" cy="6858000"/>
          </a:xfrm>
          <a:prstGeom prst="rect">
            <a:avLst/>
          </a:prstGeom>
          <a:noFill/>
        </p:spPr>
      </p:pic>
      <p:sp>
        <p:nvSpPr>
          <p:cNvPr id="2" name="Titre 1">
            <a:extLst>
              <a:ext uri="{FF2B5EF4-FFF2-40B4-BE49-F238E27FC236}">
                <a16:creationId xmlns:a16="http://schemas.microsoft.com/office/drawing/2014/main" id="{9AB2EA78-AEB3-469B-9025-3B17201A457B}"/>
              </a:ext>
            </a:extLst>
          </p:cNvPr>
          <p:cNvSpPr>
            <a:spLocks noGrp="1"/>
          </p:cNvSpPr>
          <p:nvPr>
            <p:ph type="title"/>
          </p:nvPr>
        </p:nvSpPr>
        <p:spPr>
          <a:xfrm>
            <a:off x="643466" y="786383"/>
            <a:ext cx="3517567" cy="2093975"/>
          </a:xfrm>
        </p:spPr>
        <p:txBody>
          <a:bodyPr rtlCol="0" anchor="b">
            <a:normAutofit/>
          </a:bodyPr>
          <a:lstStyle/>
          <a:p>
            <a:pPr algn="ctr"/>
            <a:r>
              <a:rPr lang="fr-FR" dirty="0"/>
              <a:t>Projet site web « </a:t>
            </a:r>
            <a:r>
              <a:rPr lang="fr-FR" b="1" dirty="0"/>
              <a:t>Vita-Forma</a:t>
            </a:r>
            <a:r>
              <a:rPr lang="fr-FR" dirty="0"/>
              <a:t> »</a:t>
            </a:r>
          </a:p>
        </p:txBody>
      </p:sp>
      <p:sp>
        <p:nvSpPr>
          <p:cNvPr id="3" name="Sous-titre 2">
            <a:extLst>
              <a:ext uri="{FF2B5EF4-FFF2-40B4-BE49-F238E27FC236}">
                <a16:creationId xmlns:a16="http://schemas.microsoft.com/office/drawing/2014/main" id="{255E1F2F-E259-4EA8-9FFD-3A10AF541859}"/>
              </a:ext>
            </a:extLst>
          </p:cNvPr>
          <p:cNvSpPr>
            <a:spLocks noGrp="1"/>
          </p:cNvSpPr>
          <p:nvPr>
            <p:ph type="body" sz="half" idx="2"/>
          </p:nvPr>
        </p:nvSpPr>
        <p:spPr>
          <a:xfrm>
            <a:off x="643466" y="3894081"/>
            <a:ext cx="3517567" cy="2177536"/>
          </a:xfrm>
        </p:spPr>
        <p:txBody>
          <a:bodyPr rtlCol="0">
            <a:normAutofit/>
          </a:bodyPr>
          <a:lstStyle/>
          <a:p>
            <a:pPr algn="ctr" rtl="0"/>
            <a:r>
              <a:rPr lang="fr-FR" dirty="0"/>
              <a:t>SELSEBIL MERINE</a:t>
            </a:r>
          </a:p>
          <a:p>
            <a:pPr algn="ctr" rtl="0"/>
            <a:r>
              <a:rPr lang="fr-FR" dirty="0"/>
              <a:t> TP DWWM (niv.5)</a:t>
            </a:r>
          </a:p>
          <a:p>
            <a:pPr algn="ctr" rtl="0"/>
            <a:r>
              <a:rPr lang="fr-FR" dirty="0"/>
              <a:t>Ariane formation </a:t>
            </a:r>
          </a:p>
        </p:txBody>
      </p:sp>
    </p:spTree>
    <p:extLst>
      <p:ext uri="{BB962C8B-B14F-4D97-AF65-F5344CB8AC3E}">
        <p14:creationId xmlns:p14="http://schemas.microsoft.com/office/powerpoint/2010/main" val="8959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51D01E-4F5C-8CC4-2AE7-A81B014E8F6E}"/>
              </a:ext>
            </a:extLst>
          </p:cNvPr>
          <p:cNvSpPr>
            <a:spLocks noGrp="1"/>
          </p:cNvSpPr>
          <p:nvPr>
            <p:ph type="title"/>
          </p:nvPr>
        </p:nvSpPr>
        <p:spPr/>
        <p:txBody>
          <a:bodyPr/>
          <a:lstStyle/>
          <a:p>
            <a:r>
              <a:rPr lang="fr-FR" dirty="0"/>
              <a:t>Outils utilisés</a:t>
            </a:r>
          </a:p>
        </p:txBody>
      </p:sp>
      <p:sp>
        <p:nvSpPr>
          <p:cNvPr id="3" name="Espace réservé du texte 2">
            <a:extLst>
              <a:ext uri="{FF2B5EF4-FFF2-40B4-BE49-F238E27FC236}">
                <a16:creationId xmlns:a16="http://schemas.microsoft.com/office/drawing/2014/main" id="{6619C056-18CC-D9B2-679E-78E1A34B6D17}"/>
              </a:ext>
            </a:extLst>
          </p:cNvPr>
          <p:cNvSpPr>
            <a:spLocks noGrp="1"/>
          </p:cNvSpPr>
          <p:nvPr>
            <p:ph type="body" idx="1"/>
          </p:nvPr>
        </p:nvSpPr>
        <p:spPr/>
        <p:style>
          <a:lnRef idx="2">
            <a:schemeClr val="dk1"/>
          </a:lnRef>
          <a:fillRef idx="1">
            <a:schemeClr val="lt1"/>
          </a:fillRef>
          <a:effectRef idx="0">
            <a:schemeClr val="dk1"/>
          </a:effectRef>
          <a:fontRef idx="minor">
            <a:schemeClr val="dk1"/>
          </a:fontRef>
        </p:style>
        <p:txBody>
          <a:bodyPr/>
          <a:lstStyle/>
          <a:p>
            <a:r>
              <a:rPr lang="fr-FR" dirty="0"/>
              <a:t>Pour le frontend</a:t>
            </a:r>
          </a:p>
        </p:txBody>
      </p:sp>
      <p:sp>
        <p:nvSpPr>
          <p:cNvPr id="4" name="Espace réservé du contenu 3">
            <a:extLst>
              <a:ext uri="{FF2B5EF4-FFF2-40B4-BE49-F238E27FC236}">
                <a16:creationId xmlns:a16="http://schemas.microsoft.com/office/drawing/2014/main" id="{A9FF728D-E2EE-7E04-0120-9E6250729C50}"/>
              </a:ext>
            </a:extLst>
          </p:cNvPr>
          <p:cNvSpPr>
            <a:spLocks noGrp="1"/>
          </p:cNvSpPr>
          <p:nvPr>
            <p:ph sz="half" idx="2"/>
          </p:nvPr>
        </p:nvSpPr>
        <p:spPr/>
        <p:txBody>
          <a:bodyPr>
            <a:normAutofit fontScale="85000" lnSpcReduction="20000"/>
          </a:bodyPr>
          <a:lstStyle/>
          <a:p>
            <a:pPr>
              <a:buFont typeface="Wingdings" panose="05000000000000000000" pitchFamily="2" charset="2"/>
              <a:buChar char="q"/>
            </a:pPr>
            <a:r>
              <a:rPr lang="fr-FR" dirty="0"/>
              <a:t>Editeur de code : VS code</a:t>
            </a:r>
          </a:p>
          <a:p>
            <a:pPr>
              <a:buFont typeface="Wingdings" panose="05000000000000000000" pitchFamily="2" charset="2"/>
              <a:buChar char="q"/>
            </a:pPr>
            <a:r>
              <a:rPr lang="fr-FR" dirty="0"/>
              <a:t>Dépôt distant : Git</a:t>
            </a:r>
          </a:p>
          <a:p>
            <a:pPr>
              <a:buFont typeface="Wingdings" panose="05000000000000000000" pitchFamily="2" charset="2"/>
              <a:buChar char="q"/>
            </a:pPr>
            <a:r>
              <a:rPr lang="fr-FR" dirty="0"/>
              <a:t>Maquettes : </a:t>
            </a:r>
            <a:r>
              <a:rPr lang="fr-FR" dirty="0" err="1"/>
              <a:t>Figma</a:t>
            </a:r>
            <a:endParaRPr lang="fr-FR" dirty="0"/>
          </a:p>
          <a:p>
            <a:pPr>
              <a:buFont typeface="Wingdings" panose="05000000000000000000" pitchFamily="2" charset="2"/>
              <a:buChar char="q"/>
            </a:pPr>
            <a:r>
              <a:rPr lang="fr-FR" dirty="0"/>
              <a:t>Structure et style : HTML &amp; CSS</a:t>
            </a:r>
          </a:p>
          <a:p>
            <a:pPr>
              <a:buFont typeface="Wingdings" panose="05000000000000000000" pitchFamily="2" charset="2"/>
              <a:buChar char="q"/>
            </a:pPr>
            <a:r>
              <a:rPr lang="fr-FR" dirty="0"/>
              <a:t>Animations : JS </a:t>
            </a:r>
          </a:p>
          <a:p>
            <a:pPr>
              <a:buFont typeface="Wingdings" panose="05000000000000000000" pitchFamily="2" charset="2"/>
              <a:buChar char="q"/>
            </a:pPr>
            <a:r>
              <a:rPr lang="fr-FR" dirty="0"/>
              <a:t>Bibliothèque / Ressource : </a:t>
            </a:r>
            <a:r>
              <a:rPr lang="fr-FR" dirty="0" err="1"/>
              <a:t>Mdn</a:t>
            </a:r>
            <a:r>
              <a:rPr lang="fr-FR" dirty="0"/>
              <a:t> ou ww3</a:t>
            </a:r>
          </a:p>
          <a:p>
            <a:endParaRPr lang="fr-FR" dirty="0"/>
          </a:p>
        </p:txBody>
      </p:sp>
      <p:sp>
        <p:nvSpPr>
          <p:cNvPr id="5" name="Espace réservé du texte 4">
            <a:extLst>
              <a:ext uri="{FF2B5EF4-FFF2-40B4-BE49-F238E27FC236}">
                <a16:creationId xmlns:a16="http://schemas.microsoft.com/office/drawing/2014/main" id="{BEB4782D-6F19-E203-7233-C668B96C2387}"/>
              </a:ext>
            </a:extLst>
          </p:cNvPr>
          <p:cNvSpPr>
            <a:spLocks noGrp="1"/>
          </p:cNvSpPr>
          <p:nvPr>
            <p:ph type="body" sz="quarter" idx="3"/>
          </p:nvPr>
        </p:nvSpPr>
        <p:spPr/>
        <p:style>
          <a:lnRef idx="2">
            <a:schemeClr val="dk1"/>
          </a:lnRef>
          <a:fillRef idx="1">
            <a:schemeClr val="lt1"/>
          </a:fillRef>
          <a:effectRef idx="0">
            <a:schemeClr val="dk1"/>
          </a:effectRef>
          <a:fontRef idx="minor">
            <a:schemeClr val="dk1"/>
          </a:fontRef>
        </p:style>
        <p:txBody>
          <a:bodyPr/>
          <a:lstStyle/>
          <a:p>
            <a:r>
              <a:rPr lang="fr-FR" dirty="0"/>
              <a:t>Pour le backend</a:t>
            </a:r>
          </a:p>
        </p:txBody>
      </p:sp>
      <p:sp>
        <p:nvSpPr>
          <p:cNvPr id="6" name="Espace réservé du contenu 5">
            <a:extLst>
              <a:ext uri="{FF2B5EF4-FFF2-40B4-BE49-F238E27FC236}">
                <a16:creationId xmlns:a16="http://schemas.microsoft.com/office/drawing/2014/main" id="{449E3FC9-80AB-03DC-1C91-80FA41E0BB34}"/>
              </a:ext>
            </a:extLst>
          </p:cNvPr>
          <p:cNvSpPr>
            <a:spLocks noGrp="1"/>
          </p:cNvSpPr>
          <p:nvPr>
            <p:ph sz="quarter" idx="4"/>
          </p:nvPr>
        </p:nvSpPr>
        <p:spPr/>
        <p:txBody>
          <a:bodyPr>
            <a:normAutofit fontScale="85000" lnSpcReduction="20000"/>
          </a:bodyPr>
          <a:lstStyle/>
          <a:p>
            <a:pPr>
              <a:buFont typeface="Wingdings" panose="05000000000000000000" pitchFamily="2" charset="2"/>
              <a:buChar char="q"/>
            </a:pPr>
            <a:r>
              <a:rPr lang="fr-FR" dirty="0"/>
              <a:t>Serveur en local : </a:t>
            </a:r>
            <a:r>
              <a:rPr lang="fr-FR" dirty="0" err="1"/>
              <a:t>Wamp</a:t>
            </a:r>
            <a:endParaRPr lang="fr-FR" dirty="0"/>
          </a:p>
          <a:p>
            <a:pPr>
              <a:buFont typeface="Wingdings" panose="05000000000000000000" pitchFamily="2" charset="2"/>
              <a:buChar char="q"/>
            </a:pPr>
            <a:r>
              <a:rPr lang="fr-FR" dirty="0"/>
              <a:t>Base de données : SQL</a:t>
            </a:r>
          </a:p>
          <a:p>
            <a:pPr>
              <a:buFont typeface="Wingdings" panose="05000000000000000000" pitchFamily="2" charset="2"/>
              <a:buChar char="q"/>
            </a:pPr>
            <a:r>
              <a:rPr lang="fr-FR" dirty="0"/>
              <a:t>Fonctionnalités et sécurité : </a:t>
            </a:r>
            <a:r>
              <a:rPr lang="fr-FR" dirty="0" err="1"/>
              <a:t>Php</a:t>
            </a:r>
            <a:r>
              <a:rPr lang="fr-FR" dirty="0"/>
              <a:t> et </a:t>
            </a:r>
            <a:r>
              <a:rPr lang="fr-FR" dirty="0" err="1"/>
              <a:t>mySQLi</a:t>
            </a:r>
            <a:endParaRPr lang="fr-FR" dirty="0"/>
          </a:p>
          <a:p>
            <a:pPr>
              <a:buFont typeface="Wingdings" panose="05000000000000000000" pitchFamily="2" charset="2"/>
              <a:buChar char="q"/>
            </a:pPr>
            <a:r>
              <a:rPr lang="fr-FR" dirty="0"/>
              <a:t>API : </a:t>
            </a:r>
            <a:r>
              <a:rPr lang="fr-FR" dirty="0" err="1"/>
              <a:t>myTinyMCE</a:t>
            </a:r>
            <a:endParaRPr lang="fr-FR" dirty="0"/>
          </a:p>
          <a:p>
            <a:pPr>
              <a:buFont typeface="Wingdings" panose="05000000000000000000" pitchFamily="2" charset="2"/>
              <a:buChar char="q"/>
            </a:pPr>
            <a:r>
              <a:rPr lang="fr-FR" dirty="0"/>
              <a:t>Hébergeur : OVH</a:t>
            </a:r>
          </a:p>
          <a:p>
            <a:pPr>
              <a:buFont typeface="Wingdings" panose="05000000000000000000" pitchFamily="2" charset="2"/>
              <a:buChar char="q"/>
            </a:pPr>
            <a:r>
              <a:rPr lang="fr-FR" dirty="0"/>
              <a:t>SEO : Google </a:t>
            </a:r>
            <a:r>
              <a:rPr lang="fr-FR" dirty="0" err="1"/>
              <a:t>buisnes</a:t>
            </a:r>
            <a:r>
              <a:rPr lang="fr-FR" dirty="0"/>
              <a:t> </a:t>
            </a:r>
            <a:r>
              <a:rPr lang="fr-FR" dirty="0" err="1"/>
              <a:t>ect</a:t>
            </a:r>
            <a:endParaRPr lang="fr-FR" dirty="0"/>
          </a:p>
          <a:p>
            <a:pPr>
              <a:buFont typeface="Wingdings" panose="05000000000000000000" pitchFamily="2" charset="2"/>
              <a:buChar char="q"/>
            </a:pPr>
            <a:r>
              <a:rPr lang="fr-FR" dirty="0"/>
              <a:t>Test : Navigateurs</a:t>
            </a:r>
          </a:p>
          <a:p>
            <a:endParaRPr lang="fr-FR" dirty="0"/>
          </a:p>
        </p:txBody>
      </p:sp>
      <mc:AlternateContent xmlns:mc="http://schemas.openxmlformats.org/markup-compatibility/2006">
        <mc:Choice xmlns:p14="http://schemas.microsoft.com/office/powerpoint/2010/main" Requires="p14">
          <p:contentPart p14:bwMode="auto" r:id="rId3">
            <p14:nvContentPartPr>
              <p14:cNvPr id="7" name="Encre 6">
                <a:extLst>
                  <a:ext uri="{FF2B5EF4-FFF2-40B4-BE49-F238E27FC236}">
                    <a16:creationId xmlns:a16="http://schemas.microsoft.com/office/drawing/2014/main" id="{F0A069B2-1711-8ED3-71B5-5105EFBBB1C5}"/>
                  </a:ext>
                </a:extLst>
              </p14:cNvPr>
              <p14:cNvContentPartPr/>
              <p14:nvPr/>
            </p14:nvContentPartPr>
            <p14:xfrm>
              <a:off x="1320480" y="4754880"/>
              <a:ext cx="1299960" cy="32040"/>
            </p14:xfrm>
          </p:contentPart>
        </mc:Choice>
        <mc:Fallback>
          <p:pic>
            <p:nvPicPr>
              <p:cNvPr id="7" name="Encre 6">
                <a:extLst>
                  <a:ext uri="{FF2B5EF4-FFF2-40B4-BE49-F238E27FC236}">
                    <a16:creationId xmlns:a16="http://schemas.microsoft.com/office/drawing/2014/main" id="{F0A069B2-1711-8ED3-71B5-5105EFBBB1C5}"/>
                  </a:ext>
                </a:extLst>
              </p:cNvPr>
              <p:cNvPicPr/>
              <p:nvPr/>
            </p:nvPicPr>
            <p:blipFill>
              <a:blip r:embed="rId4"/>
              <a:stretch>
                <a:fillRect/>
              </a:stretch>
            </p:blipFill>
            <p:spPr>
              <a:xfrm>
                <a:off x="1304640" y="4691520"/>
                <a:ext cx="13312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cre 7">
                <a:extLst>
                  <a:ext uri="{FF2B5EF4-FFF2-40B4-BE49-F238E27FC236}">
                    <a16:creationId xmlns:a16="http://schemas.microsoft.com/office/drawing/2014/main" id="{253EDDD0-ADFC-867C-7296-10E146F3CDFC}"/>
                  </a:ext>
                </a:extLst>
              </p14:cNvPr>
              <p14:cNvContentPartPr/>
              <p14:nvPr/>
            </p14:nvContentPartPr>
            <p14:xfrm>
              <a:off x="6539760" y="2725920"/>
              <a:ext cx="3750840" cy="941040"/>
            </p14:xfrm>
          </p:contentPart>
        </mc:Choice>
        <mc:Fallback>
          <p:pic>
            <p:nvPicPr>
              <p:cNvPr id="8" name="Encre 7">
                <a:extLst>
                  <a:ext uri="{FF2B5EF4-FFF2-40B4-BE49-F238E27FC236}">
                    <a16:creationId xmlns:a16="http://schemas.microsoft.com/office/drawing/2014/main" id="{253EDDD0-ADFC-867C-7296-10E146F3CDFC}"/>
                  </a:ext>
                </a:extLst>
              </p:cNvPr>
              <p:cNvPicPr/>
              <p:nvPr/>
            </p:nvPicPr>
            <p:blipFill>
              <a:blip r:embed="rId6"/>
              <a:stretch>
                <a:fillRect/>
              </a:stretch>
            </p:blipFill>
            <p:spPr>
              <a:xfrm>
                <a:off x="6523920" y="2662560"/>
                <a:ext cx="3782160" cy="1067760"/>
              </a:xfrm>
              <a:prstGeom prst="rect">
                <a:avLst/>
              </a:prstGeom>
            </p:spPr>
          </p:pic>
        </mc:Fallback>
      </mc:AlternateContent>
    </p:spTree>
    <p:extLst>
      <p:ext uri="{BB962C8B-B14F-4D97-AF65-F5344CB8AC3E}">
        <p14:creationId xmlns:p14="http://schemas.microsoft.com/office/powerpoint/2010/main" val="83618654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9FF7B-D8A1-494A-0F1A-9167D9652C66}"/>
              </a:ext>
            </a:extLst>
          </p:cNvPr>
          <p:cNvSpPr>
            <a:spLocks noGrp="1"/>
          </p:cNvSpPr>
          <p:nvPr>
            <p:ph type="title"/>
          </p:nvPr>
        </p:nvSpPr>
        <p:spPr>
          <a:xfrm>
            <a:off x="643466" y="786383"/>
            <a:ext cx="3517567" cy="2093975"/>
          </a:xfrm>
        </p:spPr>
        <p:txBody>
          <a:bodyPr anchor="b">
            <a:normAutofit/>
          </a:bodyPr>
          <a:lstStyle/>
          <a:p>
            <a:r>
              <a:rPr lang="fr-FR" dirty="0"/>
              <a:t>Maquette</a:t>
            </a:r>
          </a:p>
        </p:txBody>
      </p:sp>
      <p:pic>
        <p:nvPicPr>
          <p:cNvPr id="6" name="Espace réservé du contenu 5" descr="Une image contenant texte, capture d’écran, Site web, Publicité en ligne&#10;&#10;Le contenu généré par l’IA peut être incorrect.">
            <a:extLst>
              <a:ext uri="{FF2B5EF4-FFF2-40B4-BE49-F238E27FC236}">
                <a16:creationId xmlns:a16="http://schemas.microsoft.com/office/drawing/2014/main" id="{9C1432B0-5B5F-5AC9-B87A-0D869C07FC9D}"/>
              </a:ext>
            </a:extLst>
          </p:cNvPr>
          <p:cNvPicPr>
            <a:picLocks noGrp="1" noChangeAspect="1"/>
          </p:cNvPicPr>
          <p:nvPr>
            <p:ph idx="1"/>
          </p:nvPr>
        </p:nvPicPr>
        <p:blipFill>
          <a:blip r:embed="rId2"/>
          <a:stretch>
            <a:fillRect/>
          </a:stretch>
        </p:blipFill>
        <p:spPr>
          <a:xfrm>
            <a:off x="6517758" y="330072"/>
            <a:ext cx="2138259" cy="6197856"/>
          </a:xfrm>
          <a:noFill/>
          <a:ln>
            <a:solidFill>
              <a:schemeClr val="tx1"/>
            </a:solidFill>
          </a:ln>
        </p:spPr>
      </p:pic>
      <p:sp>
        <p:nvSpPr>
          <p:cNvPr id="11" name="Text Placeholder 3">
            <a:extLst>
              <a:ext uri="{FF2B5EF4-FFF2-40B4-BE49-F238E27FC236}">
                <a16:creationId xmlns:a16="http://schemas.microsoft.com/office/drawing/2014/main" id="{5C011FE8-C45A-B389-AB17-7DD2BB4202A0}"/>
              </a:ext>
            </a:extLst>
          </p:cNvPr>
          <p:cNvSpPr>
            <a:spLocks noGrp="1"/>
          </p:cNvSpPr>
          <p:nvPr>
            <p:ph type="body" sz="half" idx="2"/>
          </p:nvPr>
        </p:nvSpPr>
        <p:spPr>
          <a:xfrm>
            <a:off x="643465" y="3043050"/>
            <a:ext cx="3517567" cy="3064505"/>
          </a:xfrm>
        </p:spPr>
        <p:txBody>
          <a:bodyPr/>
          <a:lstStyle/>
          <a:p>
            <a:pPr marL="285750" indent="-285750">
              <a:buFont typeface="Arial" panose="020B0604020202020204" pitchFamily="34" charset="0"/>
              <a:buChar char="•"/>
            </a:pPr>
            <a:r>
              <a:rPr lang="en-US" dirty="0" err="1"/>
              <a:t>Outil</a:t>
            </a:r>
            <a:r>
              <a:rPr lang="en-US" dirty="0"/>
              <a:t> : Figma</a:t>
            </a:r>
          </a:p>
          <a:p>
            <a:pPr marL="285750" indent="-285750">
              <a:buFont typeface="Arial" panose="020B0604020202020204" pitchFamily="34" charset="0"/>
              <a:buChar char="•"/>
            </a:pPr>
            <a:r>
              <a:rPr lang="en-US" dirty="0" err="1"/>
              <a:t>Squelette</a:t>
            </a:r>
            <a:r>
              <a:rPr lang="en-US" dirty="0"/>
              <a:t> de la page </a:t>
            </a:r>
            <a:r>
              <a:rPr lang="en-US" dirty="0" err="1"/>
              <a:t>d’acceuil</a:t>
            </a:r>
            <a:endParaRPr lang="en-US" dirty="0"/>
          </a:p>
        </p:txBody>
      </p:sp>
      <p:cxnSp>
        <p:nvCxnSpPr>
          <p:cNvPr id="8" name="Connecteur droit avec flèche 7">
            <a:extLst>
              <a:ext uri="{FF2B5EF4-FFF2-40B4-BE49-F238E27FC236}">
                <a16:creationId xmlns:a16="http://schemas.microsoft.com/office/drawing/2014/main" id="{54565A06-1081-E761-9CA7-86FB97145B3D}"/>
              </a:ext>
            </a:extLst>
          </p:cNvPr>
          <p:cNvCxnSpPr/>
          <p:nvPr/>
        </p:nvCxnSpPr>
        <p:spPr>
          <a:xfrm flipH="1">
            <a:off x="8656017" y="5860111"/>
            <a:ext cx="109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C7BB7D39-2D7B-1FD1-CD67-89167EA1BBFB}"/>
              </a:ext>
            </a:extLst>
          </p:cNvPr>
          <p:cNvCxnSpPr/>
          <p:nvPr/>
        </p:nvCxnSpPr>
        <p:spPr>
          <a:xfrm flipH="1">
            <a:off x="8656017" y="6314661"/>
            <a:ext cx="109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331AFC5A-7C68-9FE1-12B2-3129699EC985}"/>
              </a:ext>
            </a:extLst>
          </p:cNvPr>
          <p:cNvCxnSpPr/>
          <p:nvPr/>
        </p:nvCxnSpPr>
        <p:spPr>
          <a:xfrm flipH="1">
            <a:off x="8656017" y="5361829"/>
            <a:ext cx="109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7713C5CF-F576-4968-EAB4-B9AEA4C916CB}"/>
              </a:ext>
            </a:extLst>
          </p:cNvPr>
          <p:cNvCxnSpPr/>
          <p:nvPr/>
        </p:nvCxnSpPr>
        <p:spPr>
          <a:xfrm flipH="1">
            <a:off x="8656017" y="4455381"/>
            <a:ext cx="109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0B9F2AD5-63A0-DEB3-4F82-1248E5DF7F94}"/>
              </a:ext>
            </a:extLst>
          </p:cNvPr>
          <p:cNvCxnSpPr/>
          <p:nvPr/>
        </p:nvCxnSpPr>
        <p:spPr>
          <a:xfrm flipH="1">
            <a:off x="8656017" y="2395993"/>
            <a:ext cx="109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6D4FEE6-6E7C-198B-CD58-A55C19A0729A}"/>
              </a:ext>
            </a:extLst>
          </p:cNvPr>
          <p:cNvCxnSpPr/>
          <p:nvPr/>
        </p:nvCxnSpPr>
        <p:spPr>
          <a:xfrm flipH="1">
            <a:off x="8656017" y="3429000"/>
            <a:ext cx="109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CCF08AA7-F5BF-15F3-A393-91413277378B}"/>
              </a:ext>
            </a:extLst>
          </p:cNvPr>
          <p:cNvCxnSpPr/>
          <p:nvPr/>
        </p:nvCxnSpPr>
        <p:spPr>
          <a:xfrm flipH="1">
            <a:off x="8656017" y="1343770"/>
            <a:ext cx="109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CFED1F24-D69D-39F3-2838-57DF1F40E32F}"/>
              </a:ext>
            </a:extLst>
          </p:cNvPr>
          <p:cNvCxnSpPr/>
          <p:nvPr/>
        </p:nvCxnSpPr>
        <p:spPr>
          <a:xfrm flipH="1">
            <a:off x="8656017" y="750602"/>
            <a:ext cx="109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E13B95B4-1161-967D-763F-225B59A873E1}"/>
              </a:ext>
            </a:extLst>
          </p:cNvPr>
          <p:cNvCxnSpPr/>
          <p:nvPr/>
        </p:nvCxnSpPr>
        <p:spPr>
          <a:xfrm flipH="1">
            <a:off x="8656017" y="457729"/>
            <a:ext cx="10922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498621"/>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A19CFF-928B-92D9-9BA1-7FC68C96E084}"/>
              </a:ext>
            </a:extLst>
          </p:cNvPr>
          <p:cNvSpPr>
            <a:spLocks noGrp="1"/>
          </p:cNvSpPr>
          <p:nvPr>
            <p:ph type="title"/>
          </p:nvPr>
        </p:nvSpPr>
        <p:spPr>
          <a:xfrm>
            <a:off x="643466" y="786383"/>
            <a:ext cx="3517567" cy="2093975"/>
          </a:xfrm>
        </p:spPr>
        <p:txBody>
          <a:bodyPr anchor="b">
            <a:normAutofit/>
          </a:bodyPr>
          <a:lstStyle/>
          <a:p>
            <a:r>
              <a:rPr lang="fr-FR" dirty="0"/>
              <a:t>Base de données</a:t>
            </a:r>
          </a:p>
        </p:txBody>
      </p:sp>
      <p:pic>
        <p:nvPicPr>
          <p:cNvPr id="6" name="Espace réservé du contenu 5" descr="Une image contenant texte, diagramme, Parallèle, ligne&#10;&#10;Le contenu généré par l’IA peut être incorrect.">
            <a:extLst>
              <a:ext uri="{FF2B5EF4-FFF2-40B4-BE49-F238E27FC236}">
                <a16:creationId xmlns:a16="http://schemas.microsoft.com/office/drawing/2014/main" id="{649C8254-D2A0-557C-843B-48872F1F56D2}"/>
              </a:ext>
            </a:extLst>
          </p:cNvPr>
          <p:cNvPicPr>
            <a:picLocks noGrp="1" noChangeAspect="1"/>
          </p:cNvPicPr>
          <p:nvPr>
            <p:ph idx="1"/>
          </p:nvPr>
        </p:nvPicPr>
        <p:blipFill>
          <a:blip r:embed="rId2"/>
          <a:srcRect r="1" b="4223"/>
          <a:stretch/>
        </p:blipFill>
        <p:spPr>
          <a:xfrm>
            <a:off x="5458984" y="812799"/>
            <a:ext cx="5928344" cy="5294757"/>
          </a:xfrm>
          <a:noFill/>
        </p:spPr>
      </p:pic>
      <p:sp>
        <p:nvSpPr>
          <p:cNvPr id="16" name="Text Placeholder 3">
            <a:extLst>
              <a:ext uri="{FF2B5EF4-FFF2-40B4-BE49-F238E27FC236}">
                <a16:creationId xmlns:a16="http://schemas.microsoft.com/office/drawing/2014/main" id="{878FF282-66F7-2B9C-9841-7E948438969F}"/>
              </a:ext>
            </a:extLst>
          </p:cNvPr>
          <p:cNvSpPr>
            <a:spLocks noGrp="1"/>
          </p:cNvSpPr>
          <p:nvPr>
            <p:ph type="body" sz="half" idx="2"/>
          </p:nvPr>
        </p:nvSpPr>
        <p:spPr>
          <a:xfrm>
            <a:off x="643465" y="3043050"/>
            <a:ext cx="3517567" cy="3064505"/>
          </a:xfrm>
        </p:spPr>
        <p:txBody>
          <a:bodyPr/>
          <a:lstStyle/>
          <a:p>
            <a:pPr marL="285750" indent="-285750">
              <a:buFont typeface="Arial" panose="020B0604020202020204" pitchFamily="34" charset="0"/>
              <a:buChar char="•"/>
            </a:pPr>
            <a:r>
              <a:rPr lang="en-US" dirty="0" err="1"/>
              <a:t>Outil</a:t>
            </a:r>
            <a:r>
              <a:rPr lang="en-US" dirty="0"/>
              <a:t> : Draw IO</a:t>
            </a:r>
          </a:p>
          <a:p>
            <a:pPr marL="285750" indent="-285750">
              <a:buFont typeface="Arial" panose="020B0604020202020204" pitchFamily="34" charset="0"/>
              <a:buChar char="•"/>
            </a:pPr>
            <a:r>
              <a:rPr lang="en-US" dirty="0"/>
              <a:t>Relation entre les tables </a:t>
            </a:r>
          </a:p>
        </p:txBody>
      </p:sp>
    </p:spTree>
    <p:extLst>
      <p:ext uri="{BB962C8B-B14F-4D97-AF65-F5344CB8AC3E}">
        <p14:creationId xmlns:p14="http://schemas.microsoft.com/office/powerpoint/2010/main" val="35258963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4A0BB-207B-42E9-4E6C-D28A37A9F518}"/>
            </a:ext>
          </a:extLst>
        </p:cNvPr>
        <p:cNvGrpSpPr/>
        <p:nvPr/>
      </p:nvGrpSpPr>
      <p:grpSpPr>
        <a:xfrm>
          <a:off x="0" y="0"/>
          <a:ext cx="0" cy="0"/>
          <a:chOff x="0" y="0"/>
          <a:chExt cx="0" cy="0"/>
        </a:xfrm>
      </p:grpSpPr>
      <p:pic>
        <p:nvPicPr>
          <p:cNvPr id="10" name="Espace réservé pour une image  9" descr="Une image contenant muscle, personne, Culturisme, Torse&#10;&#10;Le contenu généré par l’IA peut être incorrect.">
            <a:extLst>
              <a:ext uri="{FF2B5EF4-FFF2-40B4-BE49-F238E27FC236}">
                <a16:creationId xmlns:a16="http://schemas.microsoft.com/office/drawing/2014/main" id="{52BC207F-4289-932F-F859-6192347C2527}"/>
              </a:ext>
            </a:extLst>
          </p:cNvPr>
          <p:cNvPicPr>
            <a:picLocks noGrp="1" noChangeAspect="1"/>
          </p:cNvPicPr>
          <p:nvPr>
            <p:ph type="pic" idx="1"/>
          </p:nvPr>
        </p:nvPicPr>
        <p:blipFill>
          <a:blip r:embed="rId2"/>
          <a:srcRect t="2771" b="40971"/>
          <a:stretch/>
        </p:blipFill>
        <p:spPr>
          <a:xfrm>
            <a:off x="15" y="10"/>
            <a:ext cx="12191985" cy="4578340"/>
          </a:xfrm>
          <a:noFill/>
        </p:spPr>
      </p:pic>
      <p:sp>
        <p:nvSpPr>
          <p:cNvPr id="2" name="Titre 1">
            <a:extLst>
              <a:ext uri="{FF2B5EF4-FFF2-40B4-BE49-F238E27FC236}">
                <a16:creationId xmlns:a16="http://schemas.microsoft.com/office/drawing/2014/main" id="{95CBC4B5-86BC-6D81-BA7C-00038707F9C9}"/>
              </a:ext>
            </a:extLst>
          </p:cNvPr>
          <p:cNvSpPr>
            <a:spLocks noGrp="1"/>
          </p:cNvSpPr>
          <p:nvPr>
            <p:ph type="title"/>
          </p:nvPr>
        </p:nvSpPr>
        <p:spPr>
          <a:xfrm>
            <a:off x="1039177" y="5128971"/>
            <a:ext cx="10113645" cy="743682"/>
          </a:xfrm>
        </p:spPr>
        <p:txBody>
          <a:bodyPr anchor="b">
            <a:normAutofit/>
          </a:bodyPr>
          <a:lstStyle/>
          <a:p>
            <a:pPr marL="857250" indent="-857250">
              <a:buFont typeface="+mj-lt"/>
              <a:buAutoNum type="romanUcPeriod" startAt="3"/>
            </a:pPr>
            <a:r>
              <a:rPr lang="fr-FR" sz="4400" dirty="0"/>
              <a:t>Sécurité et mise en ligne</a:t>
            </a:r>
          </a:p>
        </p:txBody>
      </p:sp>
    </p:spTree>
    <p:extLst>
      <p:ext uri="{BB962C8B-B14F-4D97-AF65-F5344CB8AC3E}">
        <p14:creationId xmlns:p14="http://schemas.microsoft.com/office/powerpoint/2010/main" val="93874107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B210A-49BF-4200-6D51-2EA0B4B5B2BF}"/>
              </a:ext>
            </a:extLst>
          </p:cNvPr>
          <p:cNvSpPr>
            <a:spLocks noGrp="1"/>
          </p:cNvSpPr>
          <p:nvPr>
            <p:ph type="title"/>
          </p:nvPr>
        </p:nvSpPr>
        <p:spPr/>
        <p:txBody>
          <a:bodyPr/>
          <a:lstStyle/>
          <a:p>
            <a:r>
              <a:rPr lang="fr-FR" dirty="0"/>
              <a:t>Bonnes pratiques</a:t>
            </a:r>
          </a:p>
        </p:txBody>
      </p:sp>
      <p:sp>
        <p:nvSpPr>
          <p:cNvPr id="3" name="Espace réservé du contenu 2">
            <a:extLst>
              <a:ext uri="{FF2B5EF4-FFF2-40B4-BE49-F238E27FC236}">
                <a16:creationId xmlns:a16="http://schemas.microsoft.com/office/drawing/2014/main" id="{96542EE4-225D-B28B-0464-6C990BD667FA}"/>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369714248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21FC3-7A88-A764-79B6-546E74BF3107}"/>
              </a:ext>
            </a:extLst>
          </p:cNvPr>
          <p:cNvSpPr>
            <a:spLocks noGrp="1"/>
          </p:cNvSpPr>
          <p:nvPr>
            <p:ph type="title"/>
          </p:nvPr>
        </p:nvSpPr>
        <p:spPr>
          <a:xfrm>
            <a:off x="590304" y="1335025"/>
            <a:ext cx="3517567" cy="2093975"/>
          </a:xfrm>
        </p:spPr>
        <p:txBody>
          <a:bodyPr/>
          <a:lstStyle/>
          <a:p>
            <a:r>
              <a:rPr lang="fr-FR" dirty="0"/>
              <a:t>Plan de présentation</a:t>
            </a:r>
          </a:p>
        </p:txBody>
      </p:sp>
      <p:graphicFrame>
        <p:nvGraphicFramePr>
          <p:cNvPr id="6" name="Diagramme 5">
            <a:extLst>
              <a:ext uri="{FF2B5EF4-FFF2-40B4-BE49-F238E27FC236}">
                <a16:creationId xmlns:a16="http://schemas.microsoft.com/office/drawing/2014/main" id="{CAA00E3E-4D95-BF89-7980-CA363C87324C}"/>
              </a:ext>
            </a:extLst>
          </p:cNvPr>
          <p:cNvGraphicFramePr/>
          <p:nvPr>
            <p:extLst>
              <p:ext uri="{D42A27DB-BD31-4B8C-83A1-F6EECF244321}">
                <p14:modId xmlns:p14="http://schemas.microsoft.com/office/powerpoint/2010/main" val="1807108290"/>
              </p:ext>
            </p:extLst>
          </p:nvPr>
        </p:nvGraphicFramePr>
        <p:xfrm>
          <a:off x="4949384" y="872033"/>
          <a:ext cx="6948447" cy="5113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008395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a:extLst>
              <a:ext uri="{FF2B5EF4-FFF2-40B4-BE49-F238E27FC236}">
                <a16:creationId xmlns:a16="http://schemas.microsoft.com/office/drawing/2014/main" id="{37550EB0-32AF-D0A1-7472-448270D3615E}"/>
              </a:ext>
            </a:extLst>
          </p:cNvPr>
          <p:cNvPicPr>
            <a:picLocks noGrp="1" noChangeAspect="1"/>
          </p:cNvPicPr>
          <p:nvPr>
            <p:ph type="pic" idx="1"/>
          </p:nvPr>
        </p:nvPicPr>
        <p:blipFill>
          <a:blip r:embed="rId2"/>
          <a:srcRect t="6796" b="36946"/>
          <a:stretch/>
        </p:blipFill>
        <p:spPr>
          <a:xfrm>
            <a:off x="15" y="10"/>
            <a:ext cx="12191985" cy="4578340"/>
          </a:xfrm>
          <a:noFill/>
        </p:spPr>
      </p:pic>
      <p:sp>
        <p:nvSpPr>
          <p:cNvPr id="2" name="Titre 1">
            <a:extLst>
              <a:ext uri="{FF2B5EF4-FFF2-40B4-BE49-F238E27FC236}">
                <a16:creationId xmlns:a16="http://schemas.microsoft.com/office/drawing/2014/main" id="{AE7959F7-5798-BC4D-9665-D3F4A34D5F75}"/>
              </a:ext>
            </a:extLst>
          </p:cNvPr>
          <p:cNvSpPr>
            <a:spLocks noGrp="1"/>
          </p:cNvSpPr>
          <p:nvPr>
            <p:ph type="title"/>
          </p:nvPr>
        </p:nvSpPr>
        <p:spPr>
          <a:xfrm>
            <a:off x="1039177" y="5054543"/>
            <a:ext cx="10113645" cy="743682"/>
          </a:xfrm>
        </p:spPr>
        <p:txBody>
          <a:bodyPr anchor="b">
            <a:normAutofit/>
          </a:bodyPr>
          <a:lstStyle/>
          <a:p>
            <a:pPr marL="857250" indent="-857250">
              <a:buFont typeface="+mj-lt"/>
              <a:buAutoNum type="romanUcPeriod"/>
            </a:pPr>
            <a:r>
              <a:rPr lang="fr-FR" sz="4400" dirty="0"/>
              <a:t>Cahier des charges</a:t>
            </a:r>
          </a:p>
        </p:txBody>
      </p:sp>
    </p:spTree>
    <p:extLst>
      <p:ext uri="{BB962C8B-B14F-4D97-AF65-F5344CB8AC3E}">
        <p14:creationId xmlns:p14="http://schemas.microsoft.com/office/powerpoint/2010/main" val="411419163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rtlCol="0">
            <a:normAutofit/>
          </a:bodyPr>
          <a:lstStyle/>
          <a:p>
            <a:r>
              <a:rPr lang="fr-FR" dirty="0"/>
              <a:t>Contexte du projet</a:t>
            </a:r>
          </a:p>
        </p:txBody>
      </p:sp>
      <p:graphicFrame>
        <p:nvGraphicFramePr>
          <p:cNvPr id="4" name="Espace réservé du contenu 2" descr="Graphique SmartArt">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223649205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52259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E7E5D8-0249-2A50-97C3-4BB835F1BB14}"/>
              </a:ext>
            </a:extLst>
          </p:cNvPr>
          <p:cNvSpPr>
            <a:spLocks noGrp="1"/>
          </p:cNvSpPr>
          <p:nvPr>
            <p:ph type="title"/>
          </p:nvPr>
        </p:nvSpPr>
        <p:spPr/>
        <p:txBody>
          <a:bodyPr/>
          <a:lstStyle/>
          <a:p>
            <a:r>
              <a:rPr lang="fr-FR" dirty="0"/>
              <a:t>Diagnostic et Expressions des besoins UX</a:t>
            </a:r>
          </a:p>
        </p:txBody>
      </p:sp>
      <p:sp>
        <p:nvSpPr>
          <p:cNvPr id="3" name="Espace réservé du contenu 2">
            <a:extLst>
              <a:ext uri="{FF2B5EF4-FFF2-40B4-BE49-F238E27FC236}">
                <a16:creationId xmlns:a16="http://schemas.microsoft.com/office/drawing/2014/main" id="{89677596-3F29-0DB1-E4BF-FB713F6B4A26}"/>
              </a:ext>
            </a:extLst>
          </p:cNvPr>
          <p:cNvSpPr>
            <a:spLocks noGrp="1"/>
          </p:cNvSpPr>
          <p:nvPr>
            <p:ph idx="1"/>
          </p:nvPr>
        </p:nvSpPr>
        <p:spPr/>
        <p:txBody>
          <a:bodyPr/>
          <a:lstStyle/>
          <a:p>
            <a:pPr>
              <a:buFont typeface="Wingdings" panose="05000000000000000000" pitchFamily="2" charset="2"/>
              <a:buChar char="Ø"/>
            </a:pPr>
            <a:r>
              <a:rPr lang="fr-FR" dirty="0"/>
              <a:t> Voir site d’origine du client « </a:t>
            </a:r>
            <a:r>
              <a:rPr lang="fr-FR" i="1" dirty="0" err="1"/>
              <a:t>Jemeremetsausport</a:t>
            </a:r>
            <a:r>
              <a:rPr lang="fr-FR" i="1" dirty="0"/>
              <a:t> </a:t>
            </a:r>
            <a:r>
              <a:rPr lang="fr-FR" dirty="0"/>
              <a:t>» : </a:t>
            </a:r>
            <a:r>
              <a:rPr lang="fr-FR" dirty="0">
                <a:solidFill>
                  <a:srgbClr val="0070C0"/>
                </a:solidFill>
                <a:hlinkClick r:id="rId3">
                  <a:extLst>
                    <a:ext uri="{A12FA001-AC4F-418D-AE19-62706E023703}">
                      <ahyp:hlinkClr xmlns:ahyp="http://schemas.microsoft.com/office/drawing/2018/hyperlinkcolor" val="tx"/>
                    </a:ext>
                  </a:extLst>
                </a:hlinkClick>
              </a:rPr>
              <a:t>https://jemeremetsausport.com/</a:t>
            </a:r>
            <a:endParaRPr lang="fr-FR" dirty="0">
              <a:solidFill>
                <a:srgbClr val="0070C0"/>
              </a:solidFill>
            </a:endParaRPr>
          </a:p>
          <a:p>
            <a:pPr>
              <a:buFont typeface="Wingdings" panose="05000000000000000000" pitchFamily="2" charset="2"/>
              <a:buChar char="Ø"/>
            </a:pPr>
            <a:r>
              <a:rPr lang="fr-FR" dirty="0">
                <a:solidFill>
                  <a:srgbClr val="0070C0"/>
                </a:solidFill>
              </a:rPr>
              <a:t> </a:t>
            </a:r>
            <a:r>
              <a:rPr lang="fr-FR" dirty="0">
                <a:solidFill>
                  <a:schemeClr val="tx1"/>
                </a:solidFill>
              </a:rPr>
              <a:t>Fonctionnalités à implémenter :</a:t>
            </a:r>
          </a:p>
          <a:p>
            <a:pPr>
              <a:buFont typeface="Wingdings" panose="05000000000000000000" pitchFamily="2" charset="2"/>
              <a:buChar char="Ø"/>
            </a:pPr>
            <a:r>
              <a:rPr lang="fr-FR" dirty="0">
                <a:solidFill>
                  <a:schemeClr val="tx1"/>
                </a:solidFill>
              </a:rPr>
              <a:t>O</a:t>
            </a:r>
          </a:p>
          <a:p>
            <a:pPr>
              <a:buFont typeface="Wingdings" panose="05000000000000000000" pitchFamily="2" charset="2"/>
              <a:buChar char="Ø"/>
            </a:pPr>
            <a:endParaRPr lang="fr-FR" dirty="0">
              <a:solidFill>
                <a:schemeClr val="tx1"/>
              </a:solidFill>
            </a:endParaRPr>
          </a:p>
          <a:p>
            <a:pPr marL="0" indent="0">
              <a:buNone/>
            </a:pPr>
            <a:endParaRPr lang="fr-FR" dirty="0">
              <a:solidFill>
                <a:schemeClr val="tx1"/>
              </a:solidFill>
            </a:endParaRPr>
          </a:p>
        </p:txBody>
      </p:sp>
    </p:spTree>
    <p:extLst>
      <p:ext uri="{BB962C8B-B14F-4D97-AF65-F5344CB8AC3E}">
        <p14:creationId xmlns:p14="http://schemas.microsoft.com/office/powerpoint/2010/main" val="21696708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6584F4-FC2C-AB3E-F7CE-0F39B471F8DA}"/>
              </a:ext>
            </a:extLst>
          </p:cNvPr>
          <p:cNvSpPr>
            <a:spLocks noGrp="1"/>
          </p:cNvSpPr>
          <p:nvPr>
            <p:ph type="title"/>
          </p:nvPr>
        </p:nvSpPr>
        <p:spPr/>
        <p:txBody>
          <a:bodyPr/>
          <a:lstStyle/>
          <a:p>
            <a:r>
              <a:rPr lang="fr-FR" dirty="0"/>
              <a:t>Objectifs du projet</a:t>
            </a:r>
          </a:p>
        </p:txBody>
      </p:sp>
      <p:sp>
        <p:nvSpPr>
          <p:cNvPr id="3" name="Espace réservé du contenu 2">
            <a:extLst>
              <a:ext uri="{FF2B5EF4-FFF2-40B4-BE49-F238E27FC236}">
                <a16:creationId xmlns:a16="http://schemas.microsoft.com/office/drawing/2014/main" id="{F05232CA-60E4-0791-6C6C-D33E343B2828}"/>
              </a:ext>
            </a:extLst>
          </p:cNvPr>
          <p:cNvSpPr>
            <a:spLocks noGrp="1"/>
          </p:cNvSpPr>
          <p:nvPr>
            <p:ph idx="1"/>
          </p:nvPr>
        </p:nvSpPr>
        <p:spPr/>
        <p:txBody>
          <a:bodyPr/>
          <a:lstStyle/>
          <a:p>
            <a:pPr>
              <a:buFont typeface="Wingdings" panose="05000000000000000000" pitchFamily="2" charset="2"/>
              <a:buChar char="Ø"/>
            </a:pPr>
            <a:r>
              <a:rPr lang="fr-FR" dirty="0"/>
              <a:t>Objectifs multiples : meilleure catégorisation, structuration, rendre l'expérience plus fluide intuitive et agréable via un meilleur design </a:t>
            </a:r>
          </a:p>
          <a:p>
            <a:pPr>
              <a:buFont typeface="Wingdings" panose="05000000000000000000" pitchFamily="2" charset="2"/>
              <a:buChar char="Ø"/>
            </a:pPr>
            <a:r>
              <a:rPr lang="fr-FR" dirty="0"/>
              <a:t>Les livrables attendus : </a:t>
            </a:r>
          </a:p>
        </p:txBody>
      </p:sp>
    </p:spTree>
    <p:extLst>
      <p:ext uri="{BB962C8B-B14F-4D97-AF65-F5344CB8AC3E}">
        <p14:creationId xmlns:p14="http://schemas.microsoft.com/office/powerpoint/2010/main" val="47647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218CD-38D1-7B73-0EA0-C98A5092C00A}"/>
              </a:ext>
            </a:extLst>
          </p:cNvPr>
          <p:cNvSpPr>
            <a:spLocks noGrp="1"/>
          </p:cNvSpPr>
          <p:nvPr>
            <p:ph type="title"/>
          </p:nvPr>
        </p:nvSpPr>
        <p:spPr/>
        <p:txBody>
          <a:bodyPr/>
          <a:lstStyle/>
          <a:p>
            <a:r>
              <a:rPr lang="fr-FR" dirty="0"/>
              <a:t>Diagramme de GRANT</a:t>
            </a:r>
          </a:p>
        </p:txBody>
      </p:sp>
      <p:sp>
        <p:nvSpPr>
          <p:cNvPr id="3" name="Espace réservé du contenu 2">
            <a:extLst>
              <a:ext uri="{FF2B5EF4-FFF2-40B4-BE49-F238E27FC236}">
                <a16:creationId xmlns:a16="http://schemas.microsoft.com/office/drawing/2014/main" id="{B515C08F-E3AC-71DB-54CA-382A5D7D80D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08482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AF47D-82B6-F78D-D48C-88941CB0B0C1}"/>
              </a:ext>
            </a:extLst>
          </p:cNvPr>
          <p:cNvSpPr>
            <a:spLocks noGrp="1"/>
          </p:cNvSpPr>
          <p:nvPr>
            <p:ph type="title"/>
          </p:nvPr>
        </p:nvSpPr>
        <p:spPr/>
        <p:txBody>
          <a:bodyPr/>
          <a:lstStyle/>
          <a:p>
            <a:r>
              <a:rPr lang="fr-FR" dirty="0"/>
              <a:t>Charte graphique</a:t>
            </a:r>
          </a:p>
        </p:txBody>
      </p:sp>
      <p:pic>
        <p:nvPicPr>
          <p:cNvPr id="9" name="Espace réservé du contenu 8" descr="Une image contenant Graphique, Police, logo, graphisme&#10;&#10;Le contenu généré par l’IA peut être incorrect.">
            <a:extLst>
              <a:ext uri="{FF2B5EF4-FFF2-40B4-BE49-F238E27FC236}">
                <a16:creationId xmlns:a16="http://schemas.microsoft.com/office/drawing/2014/main" id="{D265BC5E-6267-C8DB-EE59-526E25E5D911}"/>
              </a:ext>
            </a:extLst>
          </p:cNvPr>
          <p:cNvPicPr>
            <a:picLocks noGrp="1" noChangeAspect="1"/>
          </p:cNvPicPr>
          <p:nvPr>
            <p:ph sz="half" idx="2"/>
          </p:nvPr>
        </p:nvPicPr>
        <p:blipFill>
          <a:blip r:embed="rId2"/>
          <a:stretch>
            <a:fillRect/>
          </a:stretch>
        </p:blipFill>
        <p:spPr>
          <a:xfrm>
            <a:off x="6794702" y="2799385"/>
            <a:ext cx="3701200" cy="2080372"/>
          </a:xfrm>
        </p:spPr>
      </p:pic>
      <p:pic>
        <p:nvPicPr>
          <p:cNvPr id="14" name="Espace réservé du contenu 13" descr="Une image contenant texte, fruit, capture d’écran, personne&#10;&#10;Le contenu généré par l’IA peut être incorrect.">
            <a:extLst>
              <a:ext uri="{FF2B5EF4-FFF2-40B4-BE49-F238E27FC236}">
                <a16:creationId xmlns:a16="http://schemas.microsoft.com/office/drawing/2014/main" id="{AFE0EDD5-2395-20D4-B0A2-8F19E4FF46A7}"/>
              </a:ext>
            </a:extLst>
          </p:cNvPr>
          <p:cNvPicPr>
            <a:picLocks noGrp="1" noChangeAspect="1"/>
          </p:cNvPicPr>
          <p:nvPr>
            <p:ph sz="half" idx="1"/>
          </p:nvPr>
        </p:nvPicPr>
        <p:blipFill>
          <a:blip r:embed="rId3"/>
          <a:stretch>
            <a:fillRect/>
          </a:stretch>
        </p:blipFill>
        <p:spPr>
          <a:xfrm>
            <a:off x="1097280" y="2096309"/>
            <a:ext cx="5260990" cy="4208791"/>
          </a:xfrm>
          <a:prstGeom prst="rect">
            <a:avLst/>
          </a:prstGeom>
        </p:spPr>
      </p:pic>
    </p:spTree>
    <p:extLst>
      <p:ext uri="{BB962C8B-B14F-4D97-AF65-F5344CB8AC3E}">
        <p14:creationId xmlns:p14="http://schemas.microsoft.com/office/powerpoint/2010/main" val="301286383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EA0C1-CD47-346B-824E-37AE7CA6745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E234878-D03F-A129-2797-9F7154D5080C}"/>
              </a:ext>
            </a:extLst>
          </p:cNvPr>
          <p:cNvSpPr>
            <a:spLocks noGrp="1"/>
          </p:cNvSpPr>
          <p:nvPr>
            <p:ph type="title"/>
          </p:nvPr>
        </p:nvSpPr>
        <p:spPr>
          <a:xfrm>
            <a:off x="1039177" y="5043911"/>
            <a:ext cx="10113645" cy="743682"/>
          </a:xfrm>
        </p:spPr>
        <p:txBody>
          <a:bodyPr anchor="b">
            <a:normAutofit/>
          </a:bodyPr>
          <a:lstStyle/>
          <a:p>
            <a:pPr marL="857250" indent="-857250">
              <a:buFont typeface="+mj-lt"/>
              <a:buAutoNum type="romanUcPeriod" startAt="2"/>
            </a:pPr>
            <a:r>
              <a:rPr lang="fr-FR" sz="4400" dirty="0"/>
              <a:t>Développement frontend et backend</a:t>
            </a:r>
          </a:p>
        </p:txBody>
      </p:sp>
      <p:pic>
        <p:nvPicPr>
          <p:cNvPr id="15" name="Espace réservé pour une image  14" descr="Une image contenant personne, sol, chaussures, chaussure&#10;&#10;Le contenu généré par l’IA peut être incorrect.">
            <a:extLst>
              <a:ext uri="{FF2B5EF4-FFF2-40B4-BE49-F238E27FC236}">
                <a16:creationId xmlns:a16="http://schemas.microsoft.com/office/drawing/2014/main" id="{E8A6F215-B36B-5984-B221-171E001E71B3}"/>
              </a:ext>
            </a:extLst>
          </p:cNvPr>
          <p:cNvPicPr>
            <a:picLocks noGrp="1" noChangeAspect="1"/>
          </p:cNvPicPr>
          <p:nvPr>
            <p:ph type="pic" idx="1"/>
          </p:nvPr>
        </p:nvPicPr>
        <p:blipFill>
          <a:blip r:embed="rId2"/>
          <a:srcRect t="16600" b="16600"/>
          <a:stretch>
            <a:fillRect/>
          </a:stretch>
        </p:blipFill>
        <p:spPr/>
      </p:pic>
    </p:spTree>
    <p:extLst>
      <p:ext uri="{BB962C8B-B14F-4D97-AF65-F5344CB8AC3E}">
        <p14:creationId xmlns:p14="http://schemas.microsoft.com/office/powerpoint/2010/main" val="4220248051"/>
      </p:ext>
    </p:extLst>
  </p:cSld>
  <p:clrMapOvr>
    <a:masterClrMapping/>
  </p:clrMapOvr>
  <p:transition spd="slow">
    <p:push dir="u"/>
  </p:transition>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781_TF11437505.potx" id="{B6B28B30-434A-44ED-A7AD-D9002B198BFB}" vid="{9C6040AD-F912-4FA0-BF90-A78807B94EA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{F804091E-15FD-44B0-9DD1-822C0E3BD290}tf11437505_win32</Template>
  <TotalTime>0</TotalTime>
  <Words>305</Words>
  <Application>Microsoft Office PowerPoint</Application>
  <PresentationFormat>Grand écran</PresentationFormat>
  <Paragraphs>71</Paragraphs>
  <Slides>14</Slides>
  <Notes>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Calibri</vt:lpstr>
      <vt:lpstr>Georgia Pro Cond Light</vt:lpstr>
      <vt:lpstr>Speak Pro</vt:lpstr>
      <vt:lpstr>Wingdings</vt:lpstr>
      <vt:lpstr>RetrospectVTI</vt:lpstr>
      <vt:lpstr>Projet site web « Vita-Forma »</vt:lpstr>
      <vt:lpstr>Plan de présentation</vt:lpstr>
      <vt:lpstr>Cahier des charges</vt:lpstr>
      <vt:lpstr>Contexte du projet</vt:lpstr>
      <vt:lpstr>Diagnostic et Expressions des besoins UX</vt:lpstr>
      <vt:lpstr>Objectifs du projet</vt:lpstr>
      <vt:lpstr>Diagramme de GRANT</vt:lpstr>
      <vt:lpstr>Charte graphique</vt:lpstr>
      <vt:lpstr>Développement frontend et backend</vt:lpstr>
      <vt:lpstr>Outils utilisés</vt:lpstr>
      <vt:lpstr>Maquette</vt:lpstr>
      <vt:lpstr>Base de données</vt:lpstr>
      <vt:lpstr>Sécurité et mise en ligne</vt:lpstr>
      <vt:lpstr>Bonnes pratiques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selsebil merine</dc:creator>
  <cp:lastModifiedBy>selsebil merine</cp:lastModifiedBy>
  <cp:revision>45</cp:revision>
  <dcterms:created xsi:type="dcterms:W3CDTF">2025-05-08T04:19:38Z</dcterms:created>
  <dcterms:modified xsi:type="dcterms:W3CDTF">2025-05-08T06:01:25Z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